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Barlow Semi Condensed Light"/>
      <p:regular r:id="rId18"/>
      <p:bold r:id="rId19"/>
      <p:italic r:id="rId20"/>
      <p:boldItalic r:id="rId21"/>
    </p:embeddedFont>
    <p:embeddedFont>
      <p:font typeface="Fira Sans Extra Condensed Medium"/>
      <p:regular r:id="rId22"/>
      <p:bold r:id="rId23"/>
      <p:italic r:id="rId24"/>
      <p:boldItalic r:id="rId25"/>
    </p:embeddedFont>
    <p:embeddedFont>
      <p:font typeface="Gaegu"/>
      <p:regular r:id="rId26"/>
      <p:bold r:id="rId27"/>
    </p:embeddedFont>
    <p:embeddedFont>
      <p:font typeface="Questrial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rlowSemiCondensedLight-italic.fntdata"/><Relationship Id="rId22" Type="http://schemas.openxmlformats.org/officeDocument/2006/relationships/font" Target="fonts/FiraSansExtraCondensedMedium-regular.fntdata"/><Relationship Id="rId21" Type="http://schemas.openxmlformats.org/officeDocument/2006/relationships/font" Target="fonts/BarlowSemiCondensedLight-boldItalic.fntdata"/><Relationship Id="rId24" Type="http://schemas.openxmlformats.org/officeDocument/2006/relationships/font" Target="fonts/FiraSansExtraCondensedMedium-italic.fntdata"/><Relationship Id="rId23" Type="http://schemas.openxmlformats.org/officeDocument/2006/relationships/font" Target="fonts/FiraSansExtraCondensedMedium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Gaegu-regular.fntdata"/><Relationship Id="rId25" Type="http://schemas.openxmlformats.org/officeDocument/2006/relationships/font" Target="fonts/FiraSansExtraCondensedMedium-boldItalic.fntdata"/><Relationship Id="rId28" Type="http://schemas.openxmlformats.org/officeDocument/2006/relationships/font" Target="fonts/Questrial-regular.fntdata"/><Relationship Id="rId27" Type="http://schemas.openxmlformats.org/officeDocument/2006/relationships/font" Target="fonts/Gaegu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BarlowSemiCondensedLight-bold.fntdata"/><Relationship Id="rId18" Type="http://schemas.openxmlformats.org/officeDocument/2006/relationships/font" Target="fonts/BarlowSemiCondensedLight-regular.fntdata"/></Relationships>
</file>

<file path=ppt/media/image1.png>
</file>

<file path=ppt/media/image11.png>
</file>

<file path=ppt/media/image13.png>
</file>

<file path=ppt/media/image21.png>
</file>

<file path=ppt/media/image29.png>
</file>

<file path=ppt/media/image30.png>
</file>

<file path=ppt/media/image34.jpg>
</file>

<file path=ppt/media/image35.png>
</file>

<file path=ppt/media/image36.png>
</file>

<file path=ppt/media/image37.gif>
</file>

<file path=ppt/media/image3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a127e1d122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1a127e1d122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1a127e1d12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1a127e1d12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badf322efb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badf322efb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badf322efb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badf322efb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badf322efb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badf322efb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b662e0629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b662e0629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ae31c0142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ae31c0142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1a12125833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1a12125833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badf322efb_0_17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badf322efb_0_17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badf322efb_0_17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badf322efb_0_17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a121258331_0_10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a121258331_0_1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1a127e1d12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1a127e1d12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824475" y="922450"/>
            <a:ext cx="5495100" cy="23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ermanent Marker"/>
              <a:buNone/>
              <a:defRPr sz="6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1730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arala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-73625" y="3049157"/>
            <a:ext cx="1994237" cy="2094277"/>
          </a:xfrm>
          <a:custGeom>
            <a:rect b="b" l="l" r="r" t="t"/>
            <a:pathLst>
              <a:path extrusionOk="0" h="80681" w="76827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7879660" y="0"/>
            <a:ext cx="1264340" cy="3524526"/>
          </a:xfrm>
          <a:custGeom>
            <a:rect b="b" l="l" r="r" t="t"/>
            <a:pathLst>
              <a:path extrusionOk="0" h="90891" w="32605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49652" y="3265650"/>
            <a:ext cx="1994293" cy="1877798"/>
          </a:xfrm>
          <a:custGeom>
            <a:rect b="b" l="l" r="r" t="t"/>
            <a:pathLst>
              <a:path extrusionOk="0" h="55837" w="59301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flipH="1">
            <a:off x="-49697" y="-77400"/>
            <a:ext cx="1679697" cy="3343055"/>
          </a:xfrm>
          <a:custGeom>
            <a:rect b="b" l="l" r="r" t="t"/>
            <a:pathLst>
              <a:path extrusionOk="0" h="91459" w="45953">
                <a:moveTo>
                  <a:pt x="45455" y="0"/>
                </a:moveTo>
                <a:lnTo>
                  <a:pt x="4158" y="2010"/>
                </a:lnTo>
                <a:cubicBezTo>
                  <a:pt x="2408" y="6505"/>
                  <a:pt x="1" y="11140"/>
                  <a:pt x="498" y="15934"/>
                </a:cubicBezTo>
                <a:cubicBezTo>
                  <a:pt x="3581" y="45614"/>
                  <a:pt x="39209" y="21942"/>
                  <a:pt x="34196" y="50170"/>
                </a:cubicBezTo>
                <a:cubicBezTo>
                  <a:pt x="32525" y="59500"/>
                  <a:pt x="25046" y="67596"/>
                  <a:pt x="25841" y="77025"/>
                </a:cubicBezTo>
                <a:cubicBezTo>
                  <a:pt x="26506" y="84932"/>
                  <a:pt x="35320" y="91459"/>
                  <a:pt x="43397" y="91459"/>
                </a:cubicBezTo>
                <a:cubicBezTo>
                  <a:pt x="44261" y="91459"/>
                  <a:pt x="45116" y="91384"/>
                  <a:pt x="45953" y="91228"/>
                </a:cubicBezTo>
                <a:lnTo>
                  <a:pt x="45455" y="13090"/>
                </a:lnTo>
                <a:lnTo>
                  <a:pt x="45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rot="5400000">
            <a:off x="5024955" y="2828174"/>
            <a:ext cx="652395" cy="4018096"/>
          </a:xfrm>
          <a:custGeom>
            <a:rect b="b" l="l" r="r" t="t"/>
            <a:pathLst>
              <a:path extrusionOk="0" h="104829" w="1860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 rot="5400000">
            <a:off x="2100580" y="-974146"/>
            <a:ext cx="1119149" cy="2952450"/>
          </a:xfrm>
          <a:custGeom>
            <a:rect b="b" l="l" r="r" t="t"/>
            <a:pathLst>
              <a:path extrusionOk="0" h="89952" w="34097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1864142" y="3399345"/>
            <a:ext cx="1123434" cy="1393873"/>
            <a:chOff x="2197575" y="2352900"/>
            <a:chExt cx="828125" cy="1027475"/>
          </a:xfrm>
        </p:grpSpPr>
        <p:sp>
          <p:nvSpPr>
            <p:cNvPr id="19" name="Google Shape;19;p2"/>
            <p:cNvSpPr/>
            <p:nvPr/>
          </p:nvSpPr>
          <p:spPr>
            <a:xfrm>
              <a:off x="2227600" y="2376300"/>
              <a:ext cx="534575" cy="269175"/>
            </a:xfrm>
            <a:custGeom>
              <a:rect b="b" l="l" r="r" t="t"/>
              <a:pathLst>
                <a:path extrusionOk="0" h="10767" w="21383">
                  <a:moveTo>
                    <a:pt x="18914" y="1"/>
                  </a:moveTo>
                  <a:cubicBezTo>
                    <a:pt x="18714" y="1"/>
                    <a:pt x="18580" y="1"/>
                    <a:pt x="18514" y="34"/>
                  </a:cubicBezTo>
                  <a:cubicBezTo>
                    <a:pt x="18180" y="201"/>
                    <a:pt x="367" y="10242"/>
                    <a:pt x="0" y="10475"/>
                  </a:cubicBezTo>
                  <a:cubicBezTo>
                    <a:pt x="467" y="10542"/>
                    <a:pt x="968" y="10709"/>
                    <a:pt x="1301" y="10742"/>
                  </a:cubicBezTo>
                  <a:cubicBezTo>
                    <a:pt x="1351" y="10759"/>
                    <a:pt x="1401" y="10767"/>
                    <a:pt x="1447" y="10767"/>
                  </a:cubicBezTo>
                  <a:cubicBezTo>
                    <a:pt x="1493" y="10767"/>
                    <a:pt x="1535" y="10759"/>
                    <a:pt x="1568" y="10742"/>
                  </a:cubicBezTo>
                  <a:cubicBezTo>
                    <a:pt x="1668" y="10709"/>
                    <a:pt x="2569" y="10208"/>
                    <a:pt x="3970" y="9474"/>
                  </a:cubicBezTo>
                  <a:cubicBezTo>
                    <a:pt x="8506" y="6973"/>
                    <a:pt x="18180" y="1569"/>
                    <a:pt x="21382" y="401"/>
                  </a:cubicBezTo>
                  <a:cubicBezTo>
                    <a:pt x="21382" y="401"/>
                    <a:pt x="19714" y="68"/>
                    <a:pt x="18914" y="1"/>
                  </a:cubicBezTo>
                  <a:close/>
                </a:path>
              </a:pathLst>
            </a:custGeom>
            <a:solidFill>
              <a:srgbClr val="F6F4E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204250" y="2352900"/>
              <a:ext cx="496200" cy="286125"/>
            </a:xfrm>
            <a:custGeom>
              <a:rect b="b" l="l" r="r" t="t"/>
              <a:pathLst>
                <a:path extrusionOk="0" h="11445" w="19848">
                  <a:moveTo>
                    <a:pt x="19094" y="0"/>
                  </a:moveTo>
                  <a:cubicBezTo>
                    <a:pt x="18262" y="0"/>
                    <a:pt x="1916" y="10122"/>
                    <a:pt x="0" y="11311"/>
                  </a:cubicBezTo>
                  <a:cubicBezTo>
                    <a:pt x="42" y="11305"/>
                    <a:pt x="86" y="11302"/>
                    <a:pt x="133" y="11302"/>
                  </a:cubicBezTo>
                  <a:cubicBezTo>
                    <a:pt x="353" y="11302"/>
                    <a:pt x="632" y="11362"/>
                    <a:pt x="934" y="11444"/>
                  </a:cubicBezTo>
                  <a:cubicBezTo>
                    <a:pt x="1268" y="11244"/>
                    <a:pt x="19114" y="1137"/>
                    <a:pt x="19448" y="1004"/>
                  </a:cubicBezTo>
                  <a:cubicBezTo>
                    <a:pt x="19514" y="970"/>
                    <a:pt x="19648" y="970"/>
                    <a:pt x="19848" y="970"/>
                  </a:cubicBezTo>
                  <a:cubicBezTo>
                    <a:pt x="19848" y="970"/>
                    <a:pt x="19314" y="103"/>
                    <a:pt x="19114" y="3"/>
                  </a:cubicBezTo>
                  <a:cubicBezTo>
                    <a:pt x="19109" y="1"/>
                    <a:pt x="19102" y="0"/>
                    <a:pt x="19094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197575" y="2634825"/>
              <a:ext cx="290225" cy="744725"/>
            </a:xfrm>
            <a:custGeom>
              <a:rect b="b" l="l" r="r" t="t"/>
              <a:pathLst>
                <a:path extrusionOk="0" h="29789" w="11609">
                  <a:moveTo>
                    <a:pt x="267" y="1"/>
                  </a:moveTo>
                  <a:cubicBezTo>
                    <a:pt x="167" y="67"/>
                    <a:pt x="101" y="134"/>
                    <a:pt x="101" y="134"/>
                  </a:cubicBezTo>
                  <a:cubicBezTo>
                    <a:pt x="0" y="634"/>
                    <a:pt x="8206" y="28654"/>
                    <a:pt x="8573" y="29021"/>
                  </a:cubicBezTo>
                  <a:cubicBezTo>
                    <a:pt x="8940" y="29388"/>
                    <a:pt x="11042" y="29755"/>
                    <a:pt x="11609" y="29789"/>
                  </a:cubicBezTo>
                  <a:lnTo>
                    <a:pt x="2502" y="401"/>
                  </a:lnTo>
                  <a:cubicBezTo>
                    <a:pt x="2169" y="368"/>
                    <a:pt x="1668" y="234"/>
                    <a:pt x="1201" y="134"/>
                  </a:cubicBezTo>
                  <a:cubicBezTo>
                    <a:pt x="834" y="34"/>
                    <a:pt x="50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260125" y="2613150"/>
              <a:ext cx="288550" cy="767225"/>
            </a:xfrm>
            <a:custGeom>
              <a:rect b="b" l="l" r="r" t="t"/>
              <a:pathLst>
                <a:path extrusionOk="0" h="30689" w="11542">
                  <a:moveTo>
                    <a:pt x="2669" y="0"/>
                  </a:moveTo>
                  <a:cubicBezTo>
                    <a:pt x="1268" y="734"/>
                    <a:pt x="367" y="1235"/>
                    <a:pt x="267" y="1268"/>
                  </a:cubicBezTo>
                  <a:cubicBezTo>
                    <a:pt x="250" y="1301"/>
                    <a:pt x="209" y="1318"/>
                    <a:pt x="159" y="1318"/>
                  </a:cubicBezTo>
                  <a:cubicBezTo>
                    <a:pt x="109" y="1318"/>
                    <a:pt x="50" y="1301"/>
                    <a:pt x="0" y="1268"/>
                  </a:cubicBezTo>
                  <a:lnTo>
                    <a:pt x="0" y="1268"/>
                  </a:lnTo>
                  <a:lnTo>
                    <a:pt x="9107" y="30689"/>
                  </a:lnTo>
                  <a:cubicBezTo>
                    <a:pt x="9240" y="30689"/>
                    <a:pt x="10174" y="30222"/>
                    <a:pt x="11542" y="29521"/>
                  </a:cubicBezTo>
                  <a:lnTo>
                    <a:pt x="2669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326825" y="2381400"/>
              <a:ext cx="698875" cy="970625"/>
            </a:xfrm>
            <a:custGeom>
              <a:rect b="b" l="l" r="r" t="t"/>
              <a:pathLst>
                <a:path extrusionOk="0" h="38825" w="27955">
                  <a:moveTo>
                    <a:pt x="18296" y="1"/>
                  </a:moveTo>
                  <a:cubicBezTo>
                    <a:pt x="18112" y="1"/>
                    <a:pt x="17797" y="72"/>
                    <a:pt x="17413" y="264"/>
                  </a:cubicBezTo>
                  <a:cubicBezTo>
                    <a:pt x="14211" y="1398"/>
                    <a:pt x="4537" y="6802"/>
                    <a:pt x="1" y="9304"/>
                  </a:cubicBezTo>
                  <a:lnTo>
                    <a:pt x="8874" y="38825"/>
                  </a:lnTo>
                  <a:cubicBezTo>
                    <a:pt x="14378" y="35956"/>
                    <a:pt x="27387" y="28651"/>
                    <a:pt x="27621" y="27884"/>
                  </a:cubicBezTo>
                  <a:cubicBezTo>
                    <a:pt x="27954" y="26983"/>
                    <a:pt x="19448" y="731"/>
                    <a:pt x="18447" y="30"/>
                  </a:cubicBezTo>
                  <a:cubicBezTo>
                    <a:pt x="18419" y="12"/>
                    <a:pt x="18367" y="1"/>
                    <a:pt x="1829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596200" y="2942100"/>
              <a:ext cx="44225" cy="40950"/>
            </a:xfrm>
            <a:custGeom>
              <a:rect b="b" l="l" r="r" t="t"/>
              <a:pathLst>
                <a:path extrusionOk="0" h="1638" w="1769">
                  <a:moveTo>
                    <a:pt x="845" y="1"/>
                  </a:moveTo>
                  <a:cubicBezTo>
                    <a:pt x="469" y="1"/>
                    <a:pt x="130" y="308"/>
                    <a:pt x="100" y="719"/>
                  </a:cubicBezTo>
                  <a:cubicBezTo>
                    <a:pt x="0" y="1186"/>
                    <a:pt x="334" y="1586"/>
                    <a:pt x="801" y="1620"/>
                  </a:cubicBezTo>
                  <a:cubicBezTo>
                    <a:pt x="857" y="1632"/>
                    <a:pt x="912" y="1637"/>
                    <a:pt x="966" y="1637"/>
                  </a:cubicBezTo>
                  <a:cubicBezTo>
                    <a:pt x="1359" y="1637"/>
                    <a:pt x="1676" y="1330"/>
                    <a:pt x="1735" y="919"/>
                  </a:cubicBezTo>
                  <a:cubicBezTo>
                    <a:pt x="1768" y="452"/>
                    <a:pt x="1435" y="52"/>
                    <a:pt x="1001" y="18"/>
                  </a:cubicBezTo>
                  <a:cubicBezTo>
                    <a:pt x="949" y="6"/>
                    <a:pt x="896" y="1"/>
                    <a:pt x="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778000" y="2860600"/>
              <a:ext cx="43375" cy="41325"/>
            </a:xfrm>
            <a:custGeom>
              <a:rect b="b" l="l" r="r" t="t"/>
              <a:pathLst>
                <a:path extrusionOk="0" h="1653" w="1735">
                  <a:moveTo>
                    <a:pt x="882" y="1"/>
                  </a:moveTo>
                  <a:cubicBezTo>
                    <a:pt x="467" y="1"/>
                    <a:pt x="128" y="314"/>
                    <a:pt x="67" y="710"/>
                  </a:cubicBezTo>
                  <a:cubicBezTo>
                    <a:pt x="0" y="1177"/>
                    <a:pt x="334" y="1611"/>
                    <a:pt x="801" y="1644"/>
                  </a:cubicBezTo>
                  <a:cubicBezTo>
                    <a:pt x="838" y="1650"/>
                    <a:pt x="875" y="1652"/>
                    <a:pt x="912" y="1652"/>
                  </a:cubicBezTo>
                  <a:cubicBezTo>
                    <a:pt x="1306" y="1652"/>
                    <a:pt x="1671" y="1340"/>
                    <a:pt x="1701" y="943"/>
                  </a:cubicBezTo>
                  <a:cubicBezTo>
                    <a:pt x="1735" y="476"/>
                    <a:pt x="1401" y="43"/>
                    <a:pt x="1001" y="9"/>
                  </a:cubicBezTo>
                  <a:cubicBezTo>
                    <a:pt x="961" y="4"/>
                    <a:pt x="921" y="1"/>
                    <a:pt x="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695425" y="2959550"/>
              <a:ext cx="66750" cy="32700"/>
            </a:xfrm>
            <a:custGeom>
              <a:rect b="b" l="l" r="r" t="t"/>
              <a:pathLst>
                <a:path extrusionOk="0" h="1308" w="2670">
                  <a:moveTo>
                    <a:pt x="1" y="1222"/>
                  </a:moveTo>
                  <a:cubicBezTo>
                    <a:pt x="1" y="1223"/>
                    <a:pt x="1" y="1223"/>
                    <a:pt x="1" y="1223"/>
                  </a:cubicBezTo>
                  <a:cubicBezTo>
                    <a:pt x="2" y="1223"/>
                    <a:pt x="2" y="1223"/>
                    <a:pt x="3" y="1222"/>
                  </a:cubicBezTo>
                  <a:lnTo>
                    <a:pt x="3" y="1222"/>
                  </a:lnTo>
                  <a:cubicBezTo>
                    <a:pt x="2" y="1222"/>
                    <a:pt x="1" y="1222"/>
                    <a:pt x="1" y="1222"/>
                  </a:cubicBezTo>
                  <a:close/>
                  <a:moveTo>
                    <a:pt x="2157" y="1"/>
                  </a:moveTo>
                  <a:cubicBezTo>
                    <a:pt x="1912" y="1"/>
                    <a:pt x="1588" y="50"/>
                    <a:pt x="1202" y="221"/>
                  </a:cubicBezTo>
                  <a:cubicBezTo>
                    <a:pt x="344" y="634"/>
                    <a:pt x="31" y="1198"/>
                    <a:pt x="3" y="1222"/>
                  </a:cubicBezTo>
                  <a:lnTo>
                    <a:pt x="3" y="1222"/>
                  </a:lnTo>
                  <a:cubicBezTo>
                    <a:pt x="202" y="1275"/>
                    <a:pt x="423" y="1307"/>
                    <a:pt x="648" y="1307"/>
                  </a:cubicBezTo>
                  <a:cubicBezTo>
                    <a:pt x="987" y="1307"/>
                    <a:pt x="1335" y="1235"/>
                    <a:pt x="1635" y="1055"/>
                  </a:cubicBezTo>
                  <a:cubicBezTo>
                    <a:pt x="2102" y="855"/>
                    <a:pt x="2436" y="488"/>
                    <a:pt x="2669" y="88"/>
                  </a:cubicBezTo>
                  <a:cubicBezTo>
                    <a:pt x="2669" y="88"/>
                    <a:pt x="2484" y="1"/>
                    <a:pt x="21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664575" y="2918650"/>
              <a:ext cx="110100" cy="72300"/>
            </a:xfrm>
            <a:custGeom>
              <a:rect b="b" l="l" r="r" t="t"/>
              <a:pathLst>
                <a:path extrusionOk="0" h="2892" w="4404">
                  <a:moveTo>
                    <a:pt x="3700" y="1"/>
                  </a:moveTo>
                  <a:cubicBezTo>
                    <a:pt x="3168" y="1"/>
                    <a:pt x="2875" y="1052"/>
                    <a:pt x="2102" y="1190"/>
                  </a:cubicBezTo>
                  <a:cubicBezTo>
                    <a:pt x="1201" y="1357"/>
                    <a:pt x="234" y="1023"/>
                    <a:pt x="67" y="1724"/>
                  </a:cubicBezTo>
                  <a:cubicBezTo>
                    <a:pt x="0" y="2291"/>
                    <a:pt x="534" y="2724"/>
                    <a:pt x="1235" y="2891"/>
                  </a:cubicBezTo>
                  <a:cubicBezTo>
                    <a:pt x="1235" y="2891"/>
                    <a:pt x="1568" y="2291"/>
                    <a:pt x="2436" y="1857"/>
                  </a:cubicBezTo>
                  <a:cubicBezTo>
                    <a:pt x="2806" y="1665"/>
                    <a:pt x="3121" y="1608"/>
                    <a:pt x="3362" y="1608"/>
                  </a:cubicBezTo>
                  <a:cubicBezTo>
                    <a:pt x="3707" y="1608"/>
                    <a:pt x="3903" y="1724"/>
                    <a:pt x="3903" y="1724"/>
                  </a:cubicBezTo>
                  <a:cubicBezTo>
                    <a:pt x="4337" y="1057"/>
                    <a:pt x="4404" y="356"/>
                    <a:pt x="4070" y="156"/>
                  </a:cubicBezTo>
                  <a:cubicBezTo>
                    <a:pt x="3932" y="46"/>
                    <a:pt x="3810" y="1"/>
                    <a:pt x="3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572850" y="2997600"/>
              <a:ext cx="91750" cy="91750"/>
            </a:xfrm>
            <a:custGeom>
              <a:rect b="b" l="l" r="r" t="t"/>
              <a:pathLst>
                <a:path extrusionOk="0" h="3670" w="3670">
                  <a:moveTo>
                    <a:pt x="1835" y="0"/>
                  </a:moveTo>
                  <a:cubicBezTo>
                    <a:pt x="834" y="0"/>
                    <a:pt x="0" y="834"/>
                    <a:pt x="0" y="1835"/>
                  </a:cubicBezTo>
                  <a:cubicBezTo>
                    <a:pt x="0" y="2835"/>
                    <a:pt x="834" y="3669"/>
                    <a:pt x="1835" y="3669"/>
                  </a:cubicBezTo>
                  <a:cubicBezTo>
                    <a:pt x="2836" y="3669"/>
                    <a:pt x="3669" y="2835"/>
                    <a:pt x="3669" y="1835"/>
                  </a:cubicBezTo>
                  <a:cubicBezTo>
                    <a:pt x="3669" y="834"/>
                    <a:pt x="2836" y="0"/>
                    <a:pt x="1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807175" y="2895850"/>
              <a:ext cx="91750" cy="91750"/>
            </a:xfrm>
            <a:custGeom>
              <a:rect b="b" l="l" r="r" t="t"/>
              <a:pathLst>
                <a:path extrusionOk="0" h="3670" w="3670">
                  <a:moveTo>
                    <a:pt x="1835" y="0"/>
                  </a:moveTo>
                  <a:cubicBezTo>
                    <a:pt x="801" y="0"/>
                    <a:pt x="1" y="834"/>
                    <a:pt x="1" y="1835"/>
                  </a:cubicBezTo>
                  <a:cubicBezTo>
                    <a:pt x="1" y="2869"/>
                    <a:pt x="801" y="3670"/>
                    <a:pt x="1835" y="3670"/>
                  </a:cubicBezTo>
                  <a:cubicBezTo>
                    <a:pt x="2836" y="3670"/>
                    <a:pt x="3670" y="2869"/>
                    <a:pt x="3670" y="1835"/>
                  </a:cubicBezTo>
                  <a:cubicBezTo>
                    <a:pt x="3670" y="834"/>
                    <a:pt x="2836" y="0"/>
                    <a:pt x="1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" name="Google Shape;30;p2"/>
          <p:cNvSpPr/>
          <p:nvPr/>
        </p:nvSpPr>
        <p:spPr>
          <a:xfrm>
            <a:off x="7436397" y="3710244"/>
            <a:ext cx="215141" cy="189693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73200" y="1881710"/>
            <a:ext cx="164686" cy="145212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7201950" y="3496721"/>
            <a:ext cx="99485" cy="87705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879125" y="2050208"/>
            <a:ext cx="99485" cy="87705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2330075" y="1104446"/>
            <a:ext cx="99485" cy="87705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7301415" y="343845"/>
            <a:ext cx="875394" cy="1608910"/>
            <a:chOff x="4773575" y="1104625"/>
            <a:chExt cx="785600" cy="1443875"/>
          </a:xfrm>
        </p:grpSpPr>
        <p:sp>
          <p:nvSpPr>
            <p:cNvPr id="36" name="Google Shape;36;p2"/>
            <p:cNvSpPr/>
            <p:nvPr/>
          </p:nvSpPr>
          <p:spPr>
            <a:xfrm>
              <a:off x="4803600" y="2410500"/>
              <a:ext cx="168475" cy="138000"/>
            </a:xfrm>
            <a:custGeom>
              <a:rect b="b" l="l" r="r" t="t"/>
              <a:pathLst>
                <a:path extrusionOk="0" h="5520" w="6739">
                  <a:moveTo>
                    <a:pt x="1" y="1"/>
                  </a:moveTo>
                  <a:cubicBezTo>
                    <a:pt x="501" y="2936"/>
                    <a:pt x="1001" y="5304"/>
                    <a:pt x="1335" y="5471"/>
                  </a:cubicBezTo>
                  <a:cubicBezTo>
                    <a:pt x="1390" y="5504"/>
                    <a:pt x="1463" y="5520"/>
                    <a:pt x="1550" y="5520"/>
                  </a:cubicBezTo>
                  <a:cubicBezTo>
                    <a:pt x="2355" y="5520"/>
                    <a:pt x="4452" y="4187"/>
                    <a:pt x="6739" y="2502"/>
                  </a:cubicBezTo>
                  <a:cubicBezTo>
                    <a:pt x="3036" y="2169"/>
                    <a:pt x="67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074625" y="1104625"/>
              <a:ext cx="484550" cy="326875"/>
            </a:xfrm>
            <a:custGeom>
              <a:rect b="b" l="l" r="r" t="t"/>
              <a:pathLst>
                <a:path extrusionOk="0" h="13075" w="19382">
                  <a:moveTo>
                    <a:pt x="7131" y="0"/>
                  </a:moveTo>
                  <a:cubicBezTo>
                    <a:pt x="5649" y="0"/>
                    <a:pt x="4359" y="267"/>
                    <a:pt x="3503" y="865"/>
                  </a:cubicBezTo>
                  <a:cubicBezTo>
                    <a:pt x="2669" y="1466"/>
                    <a:pt x="1402" y="3901"/>
                    <a:pt x="1" y="7370"/>
                  </a:cubicBezTo>
                  <a:cubicBezTo>
                    <a:pt x="1" y="7370"/>
                    <a:pt x="5204" y="10839"/>
                    <a:pt x="17280" y="13074"/>
                  </a:cubicBezTo>
                  <a:cubicBezTo>
                    <a:pt x="18614" y="9038"/>
                    <a:pt x="19381" y="6169"/>
                    <a:pt x="19114" y="5535"/>
                  </a:cubicBezTo>
                  <a:cubicBezTo>
                    <a:pt x="17812" y="2429"/>
                    <a:pt x="11599" y="0"/>
                    <a:pt x="713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055450" y="1288850"/>
              <a:ext cx="451175" cy="194350"/>
            </a:xfrm>
            <a:custGeom>
              <a:rect b="b" l="l" r="r" t="t"/>
              <a:pathLst>
                <a:path extrusionOk="0" h="7774" w="18047">
                  <a:moveTo>
                    <a:pt x="767" y="1"/>
                  </a:moveTo>
                  <a:lnTo>
                    <a:pt x="767" y="1"/>
                  </a:lnTo>
                  <a:cubicBezTo>
                    <a:pt x="767" y="1"/>
                    <a:pt x="767" y="1"/>
                    <a:pt x="768" y="1"/>
                  </a:cubicBezTo>
                  <a:lnTo>
                    <a:pt x="768" y="1"/>
                  </a:lnTo>
                  <a:cubicBezTo>
                    <a:pt x="768" y="1"/>
                    <a:pt x="768" y="1"/>
                    <a:pt x="768" y="1"/>
                  </a:cubicBezTo>
                  <a:cubicBezTo>
                    <a:pt x="767" y="1"/>
                    <a:pt x="767" y="1"/>
                    <a:pt x="767" y="1"/>
                  </a:cubicBezTo>
                  <a:close/>
                  <a:moveTo>
                    <a:pt x="768" y="1"/>
                  </a:moveTo>
                  <a:lnTo>
                    <a:pt x="768" y="1"/>
                  </a:lnTo>
                  <a:cubicBezTo>
                    <a:pt x="501" y="602"/>
                    <a:pt x="267" y="1202"/>
                    <a:pt x="0" y="1836"/>
                  </a:cubicBezTo>
                  <a:cubicBezTo>
                    <a:pt x="0" y="1836"/>
                    <a:pt x="2469" y="3837"/>
                    <a:pt x="8173" y="5705"/>
                  </a:cubicBezTo>
                  <a:cubicBezTo>
                    <a:pt x="13643" y="7506"/>
                    <a:pt x="17379" y="7773"/>
                    <a:pt x="17379" y="7773"/>
                  </a:cubicBezTo>
                  <a:cubicBezTo>
                    <a:pt x="17613" y="7039"/>
                    <a:pt x="17846" y="6372"/>
                    <a:pt x="18047" y="5705"/>
                  </a:cubicBezTo>
                  <a:cubicBezTo>
                    <a:pt x="6114" y="3497"/>
                    <a:pt x="826" y="50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33775" y="1334725"/>
              <a:ext cx="456175" cy="204350"/>
            </a:xfrm>
            <a:custGeom>
              <a:rect b="b" l="l" r="r" t="t"/>
              <a:pathLst>
                <a:path extrusionOk="0" h="8174" w="18247">
                  <a:moveTo>
                    <a:pt x="901" y="1"/>
                  </a:moveTo>
                  <a:cubicBezTo>
                    <a:pt x="634" y="768"/>
                    <a:pt x="300" y="1535"/>
                    <a:pt x="0" y="2336"/>
                  </a:cubicBezTo>
                  <a:cubicBezTo>
                    <a:pt x="0" y="2336"/>
                    <a:pt x="3369" y="4637"/>
                    <a:pt x="8406" y="6305"/>
                  </a:cubicBezTo>
                  <a:cubicBezTo>
                    <a:pt x="13009" y="7806"/>
                    <a:pt x="17479" y="8173"/>
                    <a:pt x="17479" y="8173"/>
                  </a:cubicBezTo>
                  <a:cubicBezTo>
                    <a:pt x="17746" y="7373"/>
                    <a:pt x="18013" y="6639"/>
                    <a:pt x="18246" y="5872"/>
                  </a:cubicBezTo>
                  <a:cubicBezTo>
                    <a:pt x="18246" y="5872"/>
                    <a:pt x="14477" y="5638"/>
                    <a:pt x="9073" y="3870"/>
                  </a:cubicBezTo>
                  <a:cubicBezTo>
                    <a:pt x="3369" y="2002"/>
                    <a:pt x="901" y="1"/>
                    <a:pt x="90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776925" y="1393100"/>
              <a:ext cx="692175" cy="914025"/>
            </a:xfrm>
            <a:custGeom>
              <a:rect b="b" l="l" r="r" t="t"/>
              <a:pathLst>
                <a:path extrusionOk="0" h="36561" w="27687">
                  <a:moveTo>
                    <a:pt x="10141" y="1"/>
                  </a:moveTo>
                  <a:cubicBezTo>
                    <a:pt x="5738" y="11709"/>
                    <a:pt x="500" y="28988"/>
                    <a:pt x="100" y="30189"/>
                  </a:cubicBezTo>
                  <a:cubicBezTo>
                    <a:pt x="67" y="30289"/>
                    <a:pt x="0" y="30389"/>
                    <a:pt x="0" y="30523"/>
                  </a:cubicBezTo>
                  <a:cubicBezTo>
                    <a:pt x="247" y="30369"/>
                    <a:pt x="1432" y="29503"/>
                    <a:pt x="2137" y="29503"/>
                  </a:cubicBezTo>
                  <a:cubicBezTo>
                    <a:pt x="2196" y="29503"/>
                    <a:pt x="2251" y="29509"/>
                    <a:pt x="2302" y="29522"/>
                  </a:cubicBezTo>
                  <a:cubicBezTo>
                    <a:pt x="3436" y="29789"/>
                    <a:pt x="3669" y="31457"/>
                    <a:pt x="4103" y="31657"/>
                  </a:cubicBezTo>
                  <a:cubicBezTo>
                    <a:pt x="4152" y="31678"/>
                    <a:pt x="4211" y="31687"/>
                    <a:pt x="4278" y="31687"/>
                  </a:cubicBezTo>
                  <a:cubicBezTo>
                    <a:pt x="4774" y="31687"/>
                    <a:pt x="5723" y="31183"/>
                    <a:pt x="6473" y="31183"/>
                  </a:cubicBezTo>
                  <a:cubicBezTo>
                    <a:pt x="6589" y="31183"/>
                    <a:pt x="6701" y="31195"/>
                    <a:pt x="6805" y="31223"/>
                  </a:cubicBezTo>
                  <a:cubicBezTo>
                    <a:pt x="7806" y="31523"/>
                    <a:pt x="8106" y="33325"/>
                    <a:pt x="8473" y="33491"/>
                  </a:cubicBezTo>
                  <a:cubicBezTo>
                    <a:pt x="8543" y="33517"/>
                    <a:pt x="8619" y="33528"/>
                    <a:pt x="8700" y="33528"/>
                  </a:cubicBezTo>
                  <a:cubicBezTo>
                    <a:pt x="9239" y="33528"/>
                    <a:pt x="10012" y="33040"/>
                    <a:pt x="10698" y="33040"/>
                  </a:cubicBezTo>
                  <a:cubicBezTo>
                    <a:pt x="10851" y="33040"/>
                    <a:pt x="11000" y="33065"/>
                    <a:pt x="11141" y="33124"/>
                  </a:cubicBezTo>
                  <a:cubicBezTo>
                    <a:pt x="12142" y="33491"/>
                    <a:pt x="11842" y="35226"/>
                    <a:pt x="12476" y="35526"/>
                  </a:cubicBezTo>
                  <a:cubicBezTo>
                    <a:pt x="12516" y="35549"/>
                    <a:pt x="12563" y="35559"/>
                    <a:pt x="12617" y="35559"/>
                  </a:cubicBezTo>
                  <a:cubicBezTo>
                    <a:pt x="13055" y="35559"/>
                    <a:pt x="13919" y="34884"/>
                    <a:pt x="14589" y="34884"/>
                  </a:cubicBezTo>
                  <a:cubicBezTo>
                    <a:pt x="14800" y="34884"/>
                    <a:pt x="14991" y="34951"/>
                    <a:pt x="15144" y="35126"/>
                  </a:cubicBezTo>
                  <a:cubicBezTo>
                    <a:pt x="15344" y="35326"/>
                    <a:pt x="15611" y="36494"/>
                    <a:pt x="15511" y="36560"/>
                  </a:cubicBezTo>
                  <a:cubicBezTo>
                    <a:pt x="15611" y="36527"/>
                    <a:pt x="15611" y="36494"/>
                    <a:pt x="15645" y="36460"/>
                  </a:cubicBezTo>
                  <a:cubicBezTo>
                    <a:pt x="16479" y="35193"/>
                    <a:pt x="23417" y="18014"/>
                    <a:pt x="27687" y="5838"/>
                  </a:cubicBezTo>
                  <a:cubicBezTo>
                    <a:pt x="27687" y="5838"/>
                    <a:pt x="23250" y="5471"/>
                    <a:pt x="18647" y="3970"/>
                  </a:cubicBezTo>
                  <a:cubicBezTo>
                    <a:pt x="13610" y="2302"/>
                    <a:pt x="10241" y="1"/>
                    <a:pt x="1014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73575" y="2129825"/>
              <a:ext cx="394475" cy="342400"/>
            </a:xfrm>
            <a:custGeom>
              <a:rect b="b" l="l" r="r" t="t"/>
              <a:pathLst>
                <a:path extrusionOk="0" h="13696" w="15779">
                  <a:moveTo>
                    <a:pt x="2351" y="1"/>
                  </a:moveTo>
                  <a:cubicBezTo>
                    <a:pt x="1690" y="1"/>
                    <a:pt x="450" y="866"/>
                    <a:pt x="234" y="1020"/>
                  </a:cubicBezTo>
                  <a:cubicBezTo>
                    <a:pt x="1" y="2588"/>
                    <a:pt x="568" y="7358"/>
                    <a:pt x="1202" y="11194"/>
                  </a:cubicBezTo>
                  <a:lnTo>
                    <a:pt x="1268" y="11194"/>
                  </a:lnTo>
                  <a:cubicBezTo>
                    <a:pt x="1268" y="11194"/>
                    <a:pt x="4237" y="13362"/>
                    <a:pt x="7940" y="13696"/>
                  </a:cubicBezTo>
                  <a:cubicBezTo>
                    <a:pt x="11209" y="11328"/>
                    <a:pt x="14878" y="8192"/>
                    <a:pt x="15712" y="7091"/>
                  </a:cubicBezTo>
                  <a:cubicBezTo>
                    <a:pt x="15779" y="7025"/>
                    <a:pt x="15545" y="5857"/>
                    <a:pt x="15312" y="5657"/>
                  </a:cubicBezTo>
                  <a:cubicBezTo>
                    <a:pt x="15158" y="5481"/>
                    <a:pt x="14968" y="5415"/>
                    <a:pt x="14759" y="5415"/>
                  </a:cubicBezTo>
                  <a:cubicBezTo>
                    <a:pt x="14106" y="5415"/>
                    <a:pt x="13275" y="6065"/>
                    <a:pt x="12836" y="6065"/>
                  </a:cubicBezTo>
                  <a:cubicBezTo>
                    <a:pt x="12774" y="6065"/>
                    <a:pt x="12721" y="6052"/>
                    <a:pt x="12676" y="6024"/>
                  </a:cubicBezTo>
                  <a:cubicBezTo>
                    <a:pt x="12076" y="5724"/>
                    <a:pt x="12343" y="3989"/>
                    <a:pt x="11342" y="3589"/>
                  </a:cubicBezTo>
                  <a:cubicBezTo>
                    <a:pt x="11212" y="3539"/>
                    <a:pt x="11076" y="3518"/>
                    <a:pt x="10935" y="3518"/>
                  </a:cubicBezTo>
                  <a:cubicBezTo>
                    <a:pt x="10241" y="3518"/>
                    <a:pt x="9453" y="4026"/>
                    <a:pt x="8924" y="4026"/>
                  </a:cubicBezTo>
                  <a:cubicBezTo>
                    <a:pt x="8846" y="4026"/>
                    <a:pt x="8773" y="4015"/>
                    <a:pt x="8707" y="3989"/>
                  </a:cubicBezTo>
                  <a:cubicBezTo>
                    <a:pt x="8273" y="3822"/>
                    <a:pt x="8006" y="2021"/>
                    <a:pt x="7039" y="1721"/>
                  </a:cubicBezTo>
                  <a:cubicBezTo>
                    <a:pt x="6931" y="1693"/>
                    <a:pt x="6816" y="1680"/>
                    <a:pt x="6696" y="1680"/>
                  </a:cubicBezTo>
                  <a:cubicBezTo>
                    <a:pt x="5927" y="1680"/>
                    <a:pt x="4976" y="2185"/>
                    <a:pt x="4479" y="2185"/>
                  </a:cubicBezTo>
                  <a:cubicBezTo>
                    <a:pt x="4412" y="2185"/>
                    <a:pt x="4353" y="2175"/>
                    <a:pt x="4304" y="2154"/>
                  </a:cubicBezTo>
                  <a:cubicBezTo>
                    <a:pt x="3837" y="1921"/>
                    <a:pt x="3603" y="320"/>
                    <a:pt x="2502" y="20"/>
                  </a:cubicBezTo>
                  <a:cubicBezTo>
                    <a:pt x="2457" y="7"/>
                    <a:pt x="2406" y="1"/>
                    <a:pt x="235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121650" y="1579550"/>
              <a:ext cx="242975" cy="587625"/>
            </a:xfrm>
            <a:custGeom>
              <a:rect b="b" l="l" r="r" t="t"/>
              <a:pathLst>
                <a:path extrusionOk="0" h="23505" w="9719">
                  <a:moveTo>
                    <a:pt x="9397" y="0"/>
                  </a:moveTo>
                  <a:cubicBezTo>
                    <a:pt x="9336" y="0"/>
                    <a:pt x="9275" y="25"/>
                    <a:pt x="9228" y="81"/>
                  </a:cubicBezTo>
                  <a:cubicBezTo>
                    <a:pt x="8794" y="682"/>
                    <a:pt x="8527" y="1382"/>
                    <a:pt x="8227" y="2050"/>
                  </a:cubicBezTo>
                  <a:cubicBezTo>
                    <a:pt x="7960" y="2750"/>
                    <a:pt x="7660" y="3517"/>
                    <a:pt x="7393" y="4218"/>
                  </a:cubicBezTo>
                  <a:cubicBezTo>
                    <a:pt x="6893" y="5719"/>
                    <a:pt x="6492" y="7253"/>
                    <a:pt x="5992" y="8754"/>
                  </a:cubicBezTo>
                  <a:cubicBezTo>
                    <a:pt x="4958" y="11957"/>
                    <a:pt x="3357" y="14892"/>
                    <a:pt x="2022" y="17994"/>
                  </a:cubicBezTo>
                  <a:cubicBezTo>
                    <a:pt x="1289" y="19729"/>
                    <a:pt x="555" y="21497"/>
                    <a:pt x="21" y="23365"/>
                  </a:cubicBezTo>
                  <a:cubicBezTo>
                    <a:pt x="0" y="23447"/>
                    <a:pt x="56" y="23504"/>
                    <a:pt x="118" y="23504"/>
                  </a:cubicBezTo>
                  <a:cubicBezTo>
                    <a:pt x="156" y="23504"/>
                    <a:pt x="196" y="23482"/>
                    <a:pt x="221" y="23432"/>
                  </a:cubicBezTo>
                  <a:cubicBezTo>
                    <a:pt x="1856" y="20496"/>
                    <a:pt x="3056" y="17260"/>
                    <a:pt x="4624" y="14258"/>
                  </a:cubicBezTo>
                  <a:cubicBezTo>
                    <a:pt x="6059" y="11423"/>
                    <a:pt x="6959" y="8421"/>
                    <a:pt x="7860" y="5419"/>
                  </a:cubicBezTo>
                  <a:cubicBezTo>
                    <a:pt x="8127" y="4551"/>
                    <a:pt x="8360" y="3717"/>
                    <a:pt x="8694" y="2850"/>
                  </a:cubicBezTo>
                  <a:cubicBezTo>
                    <a:pt x="8994" y="2016"/>
                    <a:pt x="9461" y="1182"/>
                    <a:pt x="9695" y="348"/>
                  </a:cubicBezTo>
                  <a:cubicBezTo>
                    <a:pt x="9718" y="157"/>
                    <a:pt x="9554" y="0"/>
                    <a:pt x="93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888925" y="1482450"/>
              <a:ext cx="244100" cy="614850"/>
            </a:xfrm>
            <a:custGeom>
              <a:rect b="b" l="l" r="r" t="t"/>
              <a:pathLst>
                <a:path extrusionOk="0" h="24594" w="9764">
                  <a:moveTo>
                    <a:pt x="9550" y="1"/>
                  </a:moveTo>
                  <a:cubicBezTo>
                    <a:pt x="9517" y="1"/>
                    <a:pt x="9485" y="20"/>
                    <a:pt x="9463" y="63"/>
                  </a:cubicBezTo>
                  <a:cubicBezTo>
                    <a:pt x="9130" y="430"/>
                    <a:pt x="8996" y="897"/>
                    <a:pt x="8830" y="1364"/>
                  </a:cubicBezTo>
                  <a:lnTo>
                    <a:pt x="8329" y="2831"/>
                  </a:lnTo>
                  <a:cubicBezTo>
                    <a:pt x="7996" y="3865"/>
                    <a:pt x="7629" y="4799"/>
                    <a:pt x="7262" y="5800"/>
                  </a:cubicBezTo>
                  <a:cubicBezTo>
                    <a:pt x="6461" y="7902"/>
                    <a:pt x="5627" y="9970"/>
                    <a:pt x="4793" y="12071"/>
                  </a:cubicBezTo>
                  <a:cubicBezTo>
                    <a:pt x="3959" y="14073"/>
                    <a:pt x="3159" y="16074"/>
                    <a:pt x="2325" y="18109"/>
                  </a:cubicBezTo>
                  <a:cubicBezTo>
                    <a:pt x="1491" y="20210"/>
                    <a:pt x="624" y="22245"/>
                    <a:pt x="23" y="24413"/>
                  </a:cubicBezTo>
                  <a:cubicBezTo>
                    <a:pt x="1" y="24527"/>
                    <a:pt x="86" y="24594"/>
                    <a:pt x="174" y="24594"/>
                  </a:cubicBezTo>
                  <a:cubicBezTo>
                    <a:pt x="216" y="24594"/>
                    <a:pt x="258" y="24579"/>
                    <a:pt x="290" y="24547"/>
                  </a:cubicBezTo>
                  <a:cubicBezTo>
                    <a:pt x="1324" y="22646"/>
                    <a:pt x="2025" y="20611"/>
                    <a:pt x="2825" y="18643"/>
                  </a:cubicBezTo>
                  <a:cubicBezTo>
                    <a:pt x="3659" y="16574"/>
                    <a:pt x="4460" y="14473"/>
                    <a:pt x="5260" y="12405"/>
                  </a:cubicBezTo>
                  <a:cubicBezTo>
                    <a:pt x="6028" y="10337"/>
                    <a:pt x="6862" y="8369"/>
                    <a:pt x="7662" y="6300"/>
                  </a:cubicBezTo>
                  <a:cubicBezTo>
                    <a:pt x="8029" y="5300"/>
                    <a:pt x="8463" y="4266"/>
                    <a:pt x="8796" y="3265"/>
                  </a:cubicBezTo>
                  <a:cubicBezTo>
                    <a:pt x="8963" y="2765"/>
                    <a:pt x="9130" y="2264"/>
                    <a:pt x="9330" y="1764"/>
                  </a:cubicBezTo>
                  <a:cubicBezTo>
                    <a:pt x="9497" y="1264"/>
                    <a:pt x="9764" y="730"/>
                    <a:pt x="9697" y="196"/>
                  </a:cubicBezTo>
                  <a:cubicBezTo>
                    <a:pt x="9697" y="83"/>
                    <a:pt x="9620" y="1"/>
                    <a:pt x="95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96650" y="1539125"/>
              <a:ext cx="255625" cy="613775"/>
            </a:xfrm>
            <a:custGeom>
              <a:rect b="b" l="l" r="r" t="t"/>
              <a:pathLst>
                <a:path extrusionOk="0" h="24551" w="10225">
                  <a:moveTo>
                    <a:pt x="10046" y="1"/>
                  </a:moveTo>
                  <a:cubicBezTo>
                    <a:pt x="9982" y="1"/>
                    <a:pt x="9912" y="30"/>
                    <a:pt x="9858" y="97"/>
                  </a:cubicBezTo>
                  <a:cubicBezTo>
                    <a:pt x="9357" y="798"/>
                    <a:pt x="9057" y="1698"/>
                    <a:pt x="8690" y="2499"/>
                  </a:cubicBezTo>
                  <a:cubicBezTo>
                    <a:pt x="8323" y="3366"/>
                    <a:pt x="7890" y="4200"/>
                    <a:pt x="7556" y="5034"/>
                  </a:cubicBezTo>
                  <a:cubicBezTo>
                    <a:pt x="6856" y="6702"/>
                    <a:pt x="6155" y="8337"/>
                    <a:pt x="5488" y="10004"/>
                  </a:cubicBezTo>
                  <a:cubicBezTo>
                    <a:pt x="4821" y="11672"/>
                    <a:pt x="4120" y="13340"/>
                    <a:pt x="3453" y="15008"/>
                  </a:cubicBezTo>
                  <a:cubicBezTo>
                    <a:pt x="2853" y="16509"/>
                    <a:pt x="2452" y="18010"/>
                    <a:pt x="2019" y="19545"/>
                  </a:cubicBezTo>
                  <a:cubicBezTo>
                    <a:pt x="1552" y="21212"/>
                    <a:pt x="1018" y="22947"/>
                    <a:pt x="51" y="24381"/>
                  </a:cubicBezTo>
                  <a:cubicBezTo>
                    <a:pt x="1" y="24456"/>
                    <a:pt x="82" y="24550"/>
                    <a:pt x="154" y="24550"/>
                  </a:cubicBezTo>
                  <a:cubicBezTo>
                    <a:pt x="178" y="24550"/>
                    <a:pt x="201" y="24540"/>
                    <a:pt x="218" y="24515"/>
                  </a:cubicBezTo>
                  <a:cubicBezTo>
                    <a:pt x="2186" y="22113"/>
                    <a:pt x="2553" y="18978"/>
                    <a:pt x="3620" y="16142"/>
                  </a:cubicBezTo>
                  <a:cubicBezTo>
                    <a:pt x="4220" y="14441"/>
                    <a:pt x="5021" y="12773"/>
                    <a:pt x="5788" y="11105"/>
                  </a:cubicBezTo>
                  <a:cubicBezTo>
                    <a:pt x="6522" y="9371"/>
                    <a:pt x="7289" y="7669"/>
                    <a:pt x="7990" y="5968"/>
                  </a:cubicBezTo>
                  <a:cubicBezTo>
                    <a:pt x="8357" y="5034"/>
                    <a:pt x="8724" y="4134"/>
                    <a:pt x="9124" y="3166"/>
                  </a:cubicBezTo>
                  <a:cubicBezTo>
                    <a:pt x="9491" y="2199"/>
                    <a:pt x="10058" y="1198"/>
                    <a:pt x="10225" y="164"/>
                  </a:cubicBezTo>
                  <a:cubicBezTo>
                    <a:pt x="10225" y="65"/>
                    <a:pt x="10142" y="1"/>
                    <a:pt x="100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252272" y="1150039"/>
              <a:ext cx="40945" cy="53387"/>
            </a:xfrm>
            <a:custGeom>
              <a:rect b="b" l="l" r="r" t="t"/>
              <a:pathLst>
                <a:path extrusionOk="0" h="1828" w="1402">
                  <a:moveTo>
                    <a:pt x="501" y="0"/>
                  </a:moveTo>
                  <a:cubicBezTo>
                    <a:pt x="401" y="0"/>
                    <a:pt x="334" y="0"/>
                    <a:pt x="267" y="34"/>
                  </a:cubicBezTo>
                  <a:cubicBezTo>
                    <a:pt x="234" y="34"/>
                    <a:pt x="201" y="67"/>
                    <a:pt x="201" y="67"/>
                  </a:cubicBezTo>
                  <a:cubicBezTo>
                    <a:pt x="167" y="67"/>
                    <a:pt x="100" y="100"/>
                    <a:pt x="100" y="134"/>
                  </a:cubicBezTo>
                  <a:cubicBezTo>
                    <a:pt x="100" y="200"/>
                    <a:pt x="167" y="234"/>
                    <a:pt x="201" y="234"/>
                  </a:cubicBezTo>
                  <a:lnTo>
                    <a:pt x="267" y="234"/>
                  </a:lnTo>
                  <a:cubicBezTo>
                    <a:pt x="334" y="234"/>
                    <a:pt x="367" y="234"/>
                    <a:pt x="434" y="267"/>
                  </a:cubicBezTo>
                  <a:cubicBezTo>
                    <a:pt x="501" y="267"/>
                    <a:pt x="534" y="267"/>
                    <a:pt x="567" y="301"/>
                  </a:cubicBezTo>
                  <a:cubicBezTo>
                    <a:pt x="601" y="301"/>
                    <a:pt x="668" y="367"/>
                    <a:pt x="701" y="367"/>
                  </a:cubicBezTo>
                  <a:cubicBezTo>
                    <a:pt x="734" y="401"/>
                    <a:pt x="768" y="401"/>
                    <a:pt x="768" y="434"/>
                  </a:cubicBezTo>
                  <a:cubicBezTo>
                    <a:pt x="768" y="434"/>
                    <a:pt x="834" y="434"/>
                    <a:pt x="834" y="467"/>
                  </a:cubicBezTo>
                  <a:cubicBezTo>
                    <a:pt x="800" y="460"/>
                    <a:pt x="765" y="456"/>
                    <a:pt x="729" y="456"/>
                  </a:cubicBezTo>
                  <a:cubicBezTo>
                    <a:pt x="460" y="456"/>
                    <a:pt x="189" y="673"/>
                    <a:pt x="100" y="968"/>
                  </a:cubicBezTo>
                  <a:cubicBezTo>
                    <a:pt x="0" y="1368"/>
                    <a:pt x="167" y="1735"/>
                    <a:pt x="501" y="1802"/>
                  </a:cubicBezTo>
                  <a:cubicBezTo>
                    <a:pt x="547" y="1819"/>
                    <a:pt x="594" y="1827"/>
                    <a:pt x="643" y="1827"/>
                  </a:cubicBezTo>
                  <a:cubicBezTo>
                    <a:pt x="876" y="1827"/>
                    <a:pt x="1124" y="1633"/>
                    <a:pt x="1235" y="1301"/>
                  </a:cubicBezTo>
                  <a:cubicBezTo>
                    <a:pt x="1401" y="1001"/>
                    <a:pt x="1368" y="834"/>
                    <a:pt x="1368" y="734"/>
                  </a:cubicBezTo>
                  <a:cubicBezTo>
                    <a:pt x="1368" y="701"/>
                    <a:pt x="1368" y="601"/>
                    <a:pt x="1335" y="567"/>
                  </a:cubicBezTo>
                  <a:cubicBezTo>
                    <a:pt x="1335" y="534"/>
                    <a:pt x="1268" y="434"/>
                    <a:pt x="1268" y="401"/>
                  </a:cubicBezTo>
                  <a:cubicBezTo>
                    <a:pt x="1235" y="367"/>
                    <a:pt x="1201" y="267"/>
                    <a:pt x="1168" y="234"/>
                  </a:cubicBezTo>
                  <a:cubicBezTo>
                    <a:pt x="1101" y="200"/>
                    <a:pt x="1068" y="134"/>
                    <a:pt x="1001" y="100"/>
                  </a:cubicBezTo>
                  <a:cubicBezTo>
                    <a:pt x="934" y="67"/>
                    <a:pt x="868" y="67"/>
                    <a:pt x="834" y="34"/>
                  </a:cubicBezTo>
                  <a:cubicBezTo>
                    <a:pt x="768" y="34"/>
                    <a:pt x="701" y="0"/>
                    <a:pt x="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03262" y="1191919"/>
              <a:ext cx="39982" cy="54292"/>
            </a:xfrm>
            <a:custGeom>
              <a:rect b="b" l="l" r="r" t="t"/>
              <a:pathLst>
                <a:path extrusionOk="0" h="1859" w="1369">
                  <a:moveTo>
                    <a:pt x="501" y="1"/>
                  </a:moveTo>
                  <a:cubicBezTo>
                    <a:pt x="401" y="1"/>
                    <a:pt x="334" y="1"/>
                    <a:pt x="268" y="34"/>
                  </a:cubicBezTo>
                  <a:cubicBezTo>
                    <a:pt x="234" y="34"/>
                    <a:pt x="201" y="101"/>
                    <a:pt x="201" y="101"/>
                  </a:cubicBezTo>
                  <a:cubicBezTo>
                    <a:pt x="168" y="101"/>
                    <a:pt x="101" y="134"/>
                    <a:pt x="101" y="167"/>
                  </a:cubicBezTo>
                  <a:cubicBezTo>
                    <a:pt x="101" y="201"/>
                    <a:pt x="168" y="268"/>
                    <a:pt x="201" y="268"/>
                  </a:cubicBezTo>
                  <a:lnTo>
                    <a:pt x="268" y="268"/>
                  </a:lnTo>
                  <a:cubicBezTo>
                    <a:pt x="334" y="268"/>
                    <a:pt x="368" y="268"/>
                    <a:pt x="434" y="301"/>
                  </a:cubicBezTo>
                  <a:cubicBezTo>
                    <a:pt x="501" y="301"/>
                    <a:pt x="534" y="301"/>
                    <a:pt x="568" y="334"/>
                  </a:cubicBezTo>
                  <a:cubicBezTo>
                    <a:pt x="601" y="334"/>
                    <a:pt x="668" y="368"/>
                    <a:pt x="701" y="368"/>
                  </a:cubicBezTo>
                  <a:cubicBezTo>
                    <a:pt x="735" y="434"/>
                    <a:pt x="768" y="434"/>
                    <a:pt x="768" y="468"/>
                  </a:cubicBezTo>
                  <a:cubicBezTo>
                    <a:pt x="768" y="468"/>
                    <a:pt x="835" y="468"/>
                    <a:pt x="835" y="501"/>
                  </a:cubicBezTo>
                  <a:cubicBezTo>
                    <a:pt x="800" y="493"/>
                    <a:pt x="765" y="490"/>
                    <a:pt x="730" y="490"/>
                  </a:cubicBezTo>
                  <a:cubicBezTo>
                    <a:pt x="461" y="490"/>
                    <a:pt x="189" y="706"/>
                    <a:pt x="101" y="1001"/>
                  </a:cubicBezTo>
                  <a:cubicBezTo>
                    <a:pt x="1" y="1368"/>
                    <a:pt x="168" y="1769"/>
                    <a:pt x="501" y="1835"/>
                  </a:cubicBezTo>
                  <a:cubicBezTo>
                    <a:pt x="543" y="1851"/>
                    <a:pt x="587" y="1859"/>
                    <a:pt x="631" y="1859"/>
                  </a:cubicBezTo>
                  <a:cubicBezTo>
                    <a:pt x="868" y="1859"/>
                    <a:pt x="1123" y="1644"/>
                    <a:pt x="1235" y="1335"/>
                  </a:cubicBezTo>
                  <a:cubicBezTo>
                    <a:pt x="1368" y="968"/>
                    <a:pt x="1368" y="801"/>
                    <a:pt x="1368" y="768"/>
                  </a:cubicBezTo>
                  <a:cubicBezTo>
                    <a:pt x="1368" y="735"/>
                    <a:pt x="1368" y="634"/>
                    <a:pt x="1335" y="601"/>
                  </a:cubicBezTo>
                  <a:cubicBezTo>
                    <a:pt x="1335" y="568"/>
                    <a:pt x="1268" y="468"/>
                    <a:pt x="1268" y="434"/>
                  </a:cubicBezTo>
                  <a:cubicBezTo>
                    <a:pt x="1235" y="401"/>
                    <a:pt x="1202" y="301"/>
                    <a:pt x="1135" y="268"/>
                  </a:cubicBezTo>
                  <a:cubicBezTo>
                    <a:pt x="1102" y="234"/>
                    <a:pt x="1068" y="167"/>
                    <a:pt x="1001" y="134"/>
                  </a:cubicBezTo>
                  <a:cubicBezTo>
                    <a:pt x="935" y="101"/>
                    <a:pt x="868" y="101"/>
                    <a:pt x="835" y="34"/>
                  </a:cubicBezTo>
                  <a:cubicBezTo>
                    <a:pt x="768" y="34"/>
                    <a:pt x="701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375675" y="1274425"/>
              <a:ext cx="104275" cy="93675"/>
            </a:xfrm>
            <a:custGeom>
              <a:rect b="b" l="l" r="r" t="t"/>
              <a:pathLst>
                <a:path extrusionOk="0" h="3747" w="4171">
                  <a:moveTo>
                    <a:pt x="2047" y="0"/>
                  </a:moveTo>
                  <a:cubicBezTo>
                    <a:pt x="1240" y="0"/>
                    <a:pt x="521" y="553"/>
                    <a:pt x="301" y="1379"/>
                  </a:cubicBezTo>
                  <a:cubicBezTo>
                    <a:pt x="1" y="2379"/>
                    <a:pt x="568" y="3380"/>
                    <a:pt x="1568" y="3680"/>
                  </a:cubicBezTo>
                  <a:cubicBezTo>
                    <a:pt x="1735" y="3725"/>
                    <a:pt x="1902" y="3746"/>
                    <a:pt x="2065" y="3746"/>
                  </a:cubicBezTo>
                  <a:cubicBezTo>
                    <a:pt x="2883" y="3746"/>
                    <a:pt x="3620" y="3213"/>
                    <a:pt x="3870" y="2379"/>
                  </a:cubicBezTo>
                  <a:cubicBezTo>
                    <a:pt x="4170" y="1379"/>
                    <a:pt x="3570" y="378"/>
                    <a:pt x="2569" y="78"/>
                  </a:cubicBezTo>
                  <a:cubicBezTo>
                    <a:pt x="2394" y="25"/>
                    <a:pt x="2218" y="0"/>
                    <a:pt x="2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153850" y="1213000"/>
              <a:ext cx="104275" cy="93675"/>
            </a:xfrm>
            <a:custGeom>
              <a:rect b="b" l="l" r="r" t="t"/>
              <a:pathLst>
                <a:path extrusionOk="0" h="3747" w="4171">
                  <a:moveTo>
                    <a:pt x="2072" y="1"/>
                  </a:moveTo>
                  <a:cubicBezTo>
                    <a:pt x="1254" y="1"/>
                    <a:pt x="518" y="533"/>
                    <a:pt x="267" y="1367"/>
                  </a:cubicBezTo>
                  <a:cubicBezTo>
                    <a:pt x="1" y="2368"/>
                    <a:pt x="568" y="3369"/>
                    <a:pt x="1568" y="3669"/>
                  </a:cubicBezTo>
                  <a:cubicBezTo>
                    <a:pt x="1744" y="3721"/>
                    <a:pt x="1919" y="3746"/>
                    <a:pt x="2091" y="3746"/>
                  </a:cubicBezTo>
                  <a:cubicBezTo>
                    <a:pt x="2898" y="3746"/>
                    <a:pt x="3622" y="3193"/>
                    <a:pt x="3870" y="2368"/>
                  </a:cubicBezTo>
                  <a:cubicBezTo>
                    <a:pt x="4170" y="1367"/>
                    <a:pt x="3570" y="367"/>
                    <a:pt x="2569" y="66"/>
                  </a:cubicBezTo>
                  <a:cubicBezTo>
                    <a:pt x="2402" y="22"/>
                    <a:pt x="2235" y="1"/>
                    <a:pt x="2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298065" y="1210405"/>
              <a:ext cx="73071" cy="64017"/>
            </a:xfrm>
            <a:custGeom>
              <a:rect b="b" l="l" r="r" t="t"/>
              <a:pathLst>
                <a:path extrusionOk="0" h="2192" w="2502">
                  <a:moveTo>
                    <a:pt x="474" y="0"/>
                  </a:moveTo>
                  <a:cubicBezTo>
                    <a:pt x="449" y="0"/>
                    <a:pt x="414" y="11"/>
                    <a:pt x="367" y="35"/>
                  </a:cubicBezTo>
                  <a:cubicBezTo>
                    <a:pt x="350" y="26"/>
                    <a:pt x="332" y="22"/>
                    <a:pt x="312" y="22"/>
                  </a:cubicBezTo>
                  <a:cubicBezTo>
                    <a:pt x="255" y="22"/>
                    <a:pt x="192" y="60"/>
                    <a:pt x="167" y="135"/>
                  </a:cubicBezTo>
                  <a:cubicBezTo>
                    <a:pt x="34" y="468"/>
                    <a:pt x="0" y="835"/>
                    <a:pt x="34" y="1202"/>
                  </a:cubicBezTo>
                  <a:cubicBezTo>
                    <a:pt x="67" y="1402"/>
                    <a:pt x="167" y="1636"/>
                    <a:pt x="300" y="1803"/>
                  </a:cubicBezTo>
                  <a:cubicBezTo>
                    <a:pt x="400" y="2003"/>
                    <a:pt x="667" y="2136"/>
                    <a:pt x="867" y="2170"/>
                  </a:cubicBezTo>
                  <a:cubicBezTo>
                    <a:pt x="950" y="2183"/>
                    <a:pt x="1045" y="2192"/>
                    <a:pt x="1141" y="2192"/>
                  </a:cubicBezTo>
                  <a:cubicBezTo>
                    <a:pt x="1277" y="2192"/>
                    <a:pt x="1417" y="2175"/>
                    <a:pt x="1535" y="2136"/>
                  </a:cubicBezTo>
                  <a:cubicBezTo>
                    <a:pt x="1801" y="2036"/>
                    <a:pt x="1968" y="1936"/>
                    <a:pt x="2102" y="1769"/>
                  </a:cubicBezTo>
                  <a:cubicBezTo>
                    <a:pt x="2335" y="1436"/>
                    <a:pt x="2469" y="1102"/>
                    <a:pt x="2502" y="702"/>
                  </a:cubicBezTo>
                  <a:cubicBezTo>
                    <a:pt x="2502" y="635"/>
                    <a:pt x="2469" y="569"/>
                    <a:pt x="2435" y="535"/>
                  </a:cubicBezTo>
                  <a:cubicBezTo>
                    <a:pt x="2394" y="521"/>
                    <a:pt x="2358" y="513"/>
                    <a:pt x="2326" y="513"/>
                  </a:cubicBezTo>
                  <a:cubicBezTo>
                    <a:pt x="2280" y="513"/>
                    <a:pt x="2241" y="529"/>
                    <a:pt x="2202" y="569"/>
                  </a:cubicBezTo>
                  <a:cubicBezTo>
                    <a:pt x="2035" y="835"/>
                    <a:pt x="1868" y="1136"/>
                    <a:pt x="1668" y="1302"/>
                  </a:cubicBezTo>
                  <a:cubicBezTo>
                    <a:pt x="1513" y="1432"/>
                    <a:pt x="1378" y="1481"/>
                    <a:pt x="1201" y="1481"/>
                  </a:cubicBezTo>
                  <a:cubicBezTo>
                    <a:pt x="1149" y="1481"/>
                    <a:pt x="1094" y="1477"/>
                    <a:pt x="1034" y="1469"/>
                  </a:cubicBezTo>
                  <a:cubicBezTo>
                    <a:pt x="834" y="1436"/>
                    <a:pt x="701" y="1302"/>
                    <a:pt x="634" y="1002"/>
                  </a:cubicBezTo>
                  <a:cubicBezTo>
                    <a:pt x="601" y="702"/>
                    <a:pt x="534" y="435"/>
                    <a:pt x="534" y="102"/>
                  </a:cubicBezTo>
                  <a:cubicBezTo>
                    <a:pt x="534" y="37"/>
                    <a:pt x="520" y="0"/>
                    <a:pt x="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051275" y="1329650"/>
              <a:ext cx="444500" cy="158550"/>
            </a:xfrm>
            <a:custGeom>
              <a:rect b="b" l="l" r="r" t="t"/>
              <a:pathLst>
                <a:path extrusionOk="0" h="6342" w="17780">
                  <a:moveTo>
                    <a:pt x="173" y="1"/>
                  </a:moveTo>
                  <a:cubicBezTo>
                    <a:pt x="116" y="1"/>
                    <a:pt x="75" y="29"/>
                    <a:pt x="34" y="70"/>
                  </a:cubicBezTo>
                  <a:cubicBezTo>
                    <a:pt x="1" y="170"/>
                    <a:pt x="1" y="304"/>
                    <a:pt x="101" y="371"/>
                  </a:cubicBezTo>
                  <a:cubicBezTo>
                    <a:pt x="1335" y="1338"/>
                    <a:pt x="2669" y="2072"/>
                    <a:pt x="4104" y="2806"/>
                  </a:cubicBezTo>
                  <a:cubicBezTo>
                    <a:pt x="5505" y="3506"/>
                    <a:pt x="6906" y="4073"/>
                    <a:pt x="8440" y="4540"/>
                  </a:cubicBezTo>
                  <a:cubicBezTo>
                    <a:pt x="9874" y="5007"/>
                    <a:pt x="11375" y="5407"/>
                    <a:pt x="12943" y="5741"/>
                  </a:cubicBezTo>
                  <a:cubicBezTo>
                    <a:pt x="14444" y="6075"/>
                    <a:pt x="15979" y="6341"/>
                    <a:pt x="17546" y="6341"/>
                  </a:cubicBezTo>
                  <a:cubicBezTo>
                    <a:pt x="17680" y="6341"/>
                    <a:pt x="17780" y="6241"/>
                    <a:pt x="17780" y="6175"/>
                  </a:cubicBezTo>
                  <a:cubicBezTo>
                    <a:pt x="17780" y="6075"/>
                    <a:pt x="17713" y="5975"/>
                    <a:pt x="17613" y="5975"/>
                  </a:cubicBezTo>
                  <a:cubicBezTo>
                    <a:pt x="16846" y="5874"/>
                    <a:pt x="16112" y="5741"/>
                    <a:pt x="15345" y="5574"/>
                  </a:cubicBezTo>
                  <a:cubicBezTo>
                    <a:pt x="14611" y="5474"/>
                    <a:pt x="13844" y="5307"/>
                    <a:pt x="13110" y="5074"/>
                  </a:cubicBezTo>
                  <a:cubicBezTo>
                    <a:pt x="11609" y="4707"/>
                    <a:pt x="10141" y="4240"/>
                    <a:pt x="8673" y="3806"/>
                  </a:cubicBezTo>
                  <a:cubicBezTo>
                    <a:pt x="7206" y="3339"/>
                    <a:pt x="5805" y="2739"/>
                    <a:pt x="4370" y="2172"/>
                  </a:cubicBezTo>
                  <a:cubicBezTo>
                    <a:pt x="3670" y="1838"/>
                    <a:pt x="2969" y="1505"/>
                    <a:pt x="2302" y="1171"/>
                  </a:cubicBezTo>
                  <a:cubicBezTo>
                    <a:pt x="1635" y="804"/>
                    <a:pt x="935" y="404"/>
                    <a:pt x="301" y="37"/>
                  </a:cubicBezTo>
                  <a:cubicBezTo>
                    <a:pt x="250" y="11"/>
                    <a:pt x="209" y="1"/>
                    <a:pt x="173" y="1"/>
                  </a:cubicBezTo>
                  <a:close/>
                </a:path>
              </a:pathLst>
            </a:custGeom>
            <a:solidFill>
              <a:srgbClr val="897E7E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11"/>
          <p:cNvGrpSpPr/>
          <p:nvPr/>
        </p:nvGrpSpPr>
        <p:grpSpPr>
          <a:xfrm flipH="1">
            <a:off x="1774307" y="1337976"/>
            <a:ext cx="5515471" cy="3113631"/>
            <a:chOff x="2256903" y="816487"/>
            <a:chExt cx="4630180" cy="3653639"/>
          </a:xfrm>
        </p:grpSpPr>
        <p:sp>
          <p:nvSpPr>
            <p:cNvPr id="188" name="Google Shape;188;p11"/>
            <p:cNvSpPr/>
            <p:nvPr/>
          </p:nvSpPr>
          <p:spPr>
            <a:xfrm>
              <a:off x="2256903" y="816487"/>
              <a:ext cx="4630180" cy="3653639"/>
            </a:xfrm>
            <a:custGeom>
              <a:rect b="b" l="l" r="r" t="t"/>
              <a:pathLst>
                <a:path extrusionOk="0" h="71169" w="90191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2748611" y="1192720"/>
              <a:ext cx="3311049" cy="2747418"/>
            </a:xfrm>
            <a:custGeom>
              <a:rect b="b" l="l" r="r" t="t"/>
              <a:pathLst>
                <a:path extrusionOk="0" h="91933" w="110793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" name="Google Shape;190;p11"/>
          <p:cNvSpPr txBox="1"/>
          <p:nvPr>
            <p:ph hasCustomPrompt="1" type="title"/>
          </p:nvPr>
        </p:nvSpPr>
        <p:spPr>
          <a:xfrm>
            <a:off x="311700" y="15633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1" name="Google Shape;191;p11"/>
          <p:cNvSpPr txBox="1"/>
          <p:nvPr>
            <p:ph idx="1" type="body"/>
          </p:nvPr>
        </p:nvSpPr>
        <p:spPr>
          <a:xfrm>
            <a:off x="311700" y="3380825"/>
            <a:ext cx="8520600" cy="6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grpSp>
        <p:nvGrpSpPr>
          <p:cNvPr id="192" name="Google Shape;192;p11"/>
          <p:cNvGrpSpPr/>
          <p:nvPr/>
        </p:nvGrpSpPr>
        <p:grpSpPr>
          <a:xfrm>
            <a:off x="790112" y="845477"/>
            <a:ext cx="742672" cy="754501"/>
            <a:chOff x="2859325" y="466125"/>
            <a:chExt cx="825650" cy="838800"/>
          </a:xfrm>
        </p:grpSpPr>
        <p:sp>
          <p:nvSpPr>
            <p:cNvPr id="193" name="Google Shape;193;p11"/>
            <p:cNvSpPr/>
            <p:nvPr/>
          </p:nvSpPr>
          <p:spPr>
            <a:xfrm>
              <a:off x="2859325" y="466125"/>
              <a:ext cx="825650" cy="838800"/>
            </a:xfrm>
            <a:custGeom>
              <a:rect b="b" l="l" r="r" t="t"/>
              <a:pathLst>
                <a:path extrusionOk="0" h="33552" w="33026">
                  <a:moveTo>
                    <a:pt x="18936" y="5833"/>
                  </a:moveTo>
                  <a:cubicBezTo>
                    <a:pt x="23450" y="5833"/>
                    <a:pt x="26962" y="11860"/>
                    <a:pt x="27659" y="15674"/>
                  </a:cubicBezTo>
                  <a:cubicBezTo>
                    <a:pt x="28538" y="20236"/>
                    <a:pt x="26425" y="25404"/>
                    <a:pt x="22073" y="27454"/>
                  </a:cubicBezTo>
                  <a:cubicBezTo>
                    <a:pt x="20501" y="28198"/>
                    <a:pt x="18688" y="28551"/>
                    <a:pt x="16841" y="28551"/>
                  </a:cubicBezTo>
                  <a:cubicBezTo>
                    <a:pt x="15515" y="28551"/>
                    <a:pt x="14172" y="28369"/>
                    <a:pt x="12887" y="28019"/>
                  </a:cubicBezTo>
                  <a:cubicBezTo>
                    <a:pt x="12845" y="27978"/>
                    <a:pt x="12783" y="27978"/>
                    <a:pt x="12741" y="27978"/>
                  </a:cubicBezTo>
                  <a:cubicBezTo>
                    <a:pt x="10816" y="27413"/>
                    <a:pt x="9079" y="26450"/>
                    <a:pt x="7740" y="25153"/>
                  </a:cubicBezTo>
                  <a:cubicBezTo>
                    <a:pt x="5062" y="22558"/>
                    <a:pt x="4225" y="18499"/>
                    <a:pt x="5146" y="14942"/>
                  </a:cubicBezTo>
                  <a:cubicBezTo>
                    <a:pt x="5250" y="14942"/>
                    <a:pt x="5334" y="14963"/>
                    <a:pt x="5438" y="14963"/>
                  </a:cubicBezTo>
                  <a:cubicBezTo>
                    <a:pt x="5648" y="14963"/>
                    <a:pt x="5627" y="14691"/>
                    <a:pt x="5438" y="14649"/>
                  </a:cubicBezTo>
                  <a:cubicBezTo>
                    <a:pt x="5355" y="14649"/>
                    <a:pt x="5313" y="14628"/>
                    <a:pt x="5229" y="14628"/>
                  </a:cubicBezTo>
                  <a:cubicBezTo>
                    <a:pt x="5418" y="13959"/>
                    <a:pt x="5669" y="13289"/>
                    <a:pt x="5982" y="12703"/>
                  </a:cubicBezTo>
                  <a:cubicBezTo>
                    <a:pt x="8282" y="8206"/>
                    <a:pt x="13253" y="6044"/>
                    <a:pt x="18105" y="6044"/>
                  </a:cubicBezTo>
                  <a:cubicBezTo>
                    <a:pt x="18242" y="6044"/>
                    <a:pt x="18379" y="6046"/>
                    <a:pt x="18516" y="6050"/>
                  </a:cubicBezTo>
                  <a:cubicBezTo>
                    <a:pt x="18641" y="6050"/>
                    <a:pt x="18704" y="5945"/>
                    <a:pt x="18662" y="5840"/>
                  </a:cubicBezTo>
                  <a:cubicBezTo>
                    <a:pt x="18754" y="5835"/>
                    <a:pt x="18845" y="5833"/>
                    <a:pt x="18936" y="5833"/>
                  </a:cubicBezTo>
                  <a:close/>
                  <a:moveTo>
                    <a:pt x="21367" y="0"/>
                  </a:moveTo>
                  <a:cubicBezTo>
                    <a:pt x="21331" y="0"/>
                    <a:pt x="21294" y="8"/>
                    <a:pt x="21257" y="24"/>
                  </a:cubicBezTo>
                  <a:cubicBezTo>
                    <a:pt x="19248" y="902"/>
                    <a:pt x="17867" y="3099"/>
                    <a:pt x="17951" y="5296"/>
                  </a:cubicBezTo>
                  <a:cubicBezTo>
                    <a:pt x="17867" y="5317"/>
                    <a:pt x="17783" y="5317"/>
                    <a:pt x="17742" y="5317"/>
                  </a:cubicBezTo>
                  <a:cubicBezTo>
                    <a:pt x="17553" y="5338"/>
                    <a:pt x="17490" y="5485"/>
                    <a:pt x="17490" y="5610"/>
                  </a:cubicBezTo>
                  <a:cubicBezTo>
                    <a:pt x="17343" y="5605"/>
                    <a:pt x="17195" y="5602"/>
                    <a:pt x="17047" y="5602"/>
                  </a:cubicBezTo>
                  <a:cubicBezTo>
                    <a:pt x="14848" y="5602"/>
                    <a:pt x="12630" y="6181"/>
                    <a:pt x="10669" y="7200"/>
                  </a:cubicBezTo>
                  <a:lnTo>
                    <a:pt x="10669" y="7179"/>
                  </a:lnTo>
                  <a:cubicBezTo>
                    <a:pt x="10104" y="5799"/>
                    <a:pt x="9916" y="4376"/>
                    <a:pt x="9979" y="2890"/>
                  </a:cubicBezTo>
                  <a:cubicBezTo>
                    <a:pt x="9999" y="2736"/>
                    <a:pt x="9894" y="2663"/>
                    <a:pt x="9778" y="2663"/>
                  </a:cubicBezTo>
                  <a:cubicBezTo>
                    <a:pt x="9659" y="2663"/>
                    <a:pt x="9529" y="2741"/>
                    <a:pt x="9519" y="2890"/>
                  </a:cubicBezTo>
                  <a:cubicBezTo>
                    <a:pt x="9330" y="4439"/>
                    <a:pt x="9623" y="5945"/>
                    <a:pt x="10272" y="7326"/>
                  </a:cubicBezTo>
                  <a:cubicBezTo>
                    <a:pt x="10272" y="7368"/>
                    <a:pt x="10293" y="7368"/>
                    <a:pt x="10293" y="7389"/>
                  </a:cubicBezTo>
                  <a:cubicBezTo>
                    <a:pt x="8493" y="8414"/>
                    <a:pt x="6924" y="9837"/>
                    <a:pt x="5794" y="11657"/>
                  </a:cubicBezTo>
                  <a:cubicBezTo>
                    <a:pt x="5250" y="12536"/>
                    <a:pt x="4853" y="13478"/>
                    <a:pt x="4581" y="14503"/>
                  </a:cubicBezTo>
                  <a:cubicBezTo>
                    <a:pt x="3262" y="14126"/>
                    <a:pt x="2216" y="13226"/>
                    <a:pt x="1568" y="11971"/>
                  </a:cubicBezTo>
                  <a:cubicBezTo>
                    <a:pt x="1532" y="11906"/>
                    <a:pt x="1471" y="11879"/>
                    <a:pt x="1410" y="11879"/>
                  </a:cubicBezTo>
                  <a:cubicBezTo>
                    <a:pt x="1294" y="11879"/>
                    <a:pt x="1178" y="11980"/>
                    <a:pt x="1233" y="12117"/>
                  </a:cubicBezTo>
                  <a:cubicBezTo>
                    <a:pt x="1798" y="13540"/>
                    <a:pt x="3053" y="14545"/>
                    <a:pt x="4497" y="14900"/>
                  </a:cubicBezTo>
                  <a:cubicBezTo>
                    <a:pt x="3744" y="17871"/>
                    <a:pt x="4162" y="21198"/>
                    <a:pt x="5773" y="23814"/>
                  </a:cubicBezTo>
                  <a:cubicBezTo>
                    <a:pt x="4824" y="24163"/>
                    <a:pt x="3904" y="24330"/>
                    <a:pt x="2971" y="24330"/>
                  </a:cubicBezTo>
                  <a:cubicBezTo>
                    <a:pt x="2113" y="24330"/>
                    <a:pt x="1245" y="24189"/>
                    <a:pt x="333" y="23918"/>
                  </a:cubicBezTo>
                  <a:cubicBezTo>
                    <a:pt x="310" y="23909"/>
                    <a:pt x="288" y="23905"/>
                    <a:pt x="267" y="23905"/>
                  </a:cubicBezTo>
                  <a:cubicBezTo>
                    <a:pt x="96" y="23905"/>
                    <a:pt x="0" y="24181"/>
                    <a:pt x="187" y="24274"/>
                  </a:cubicBezTo>
                  <a:cubicBezTo>
                    <a:pt x="1028" y="24665"/>
                    <a:pt x="1957" y="24860"/>
                    <a:pt x="2889" y="24860"/>
                  </a:cubicBezTo>
                  <a:cubicBezTo>
                    <a:pt x="3949" y="24860"/>
                    <a:pt x="5015" y="24608"/>
                    <a:pt x="5962" y="24107"/>
                  </a:cubicBezTo>
                  <a:cubicBezTo>
                    <a:pt x="6150" y="24379"/>
                    <a:pt x="6359" y="24651"/>
                    <a:pt x="6568" y="24944"/>
                  </a:cubicBezTo>
                  <a:cubicBezTo>
                    <a:pt x="7991" y="26680"/>
                    <a:pt x="10063" y="27915"/>
                    <a:pt x="12322" y="28605"/>
                  </a:cubicBezTo>
                  <a:cubicBezTo>
                    <a:pt x="10983" y="30551"/>
                    <a:pt x="9205" y="31869"/>
                    <a:pt x="6924" y="32644"/>
                  </a:cubicBezTo>
                  <a:cubicBezTo>
                    <a:pt x="6728" y="32722"/>
                    <a:pt x="6789" y="33003"/>
                    <a:pt x="6988" y="33003"/>
                  </a:cubicBezTo>
                  <a:cubicBezTo>
                    <a:pt x="7001" y="33003"/>
                    <a:pt x="7014" y="33002"/>
                    <a:pt x="7029" y="32999"/>
                  </a:cubicBezTo>
                  <a:cubicBezTo>
                    <a:pt x="9414" y="32434"/>
                    <a:pt x="11506" y="30823"/>
                    <a:pt x="12678" y="28710"/>
                  </a:cubicBezTo>
                  <a:cubicBezTo>
                    <a:pt x="14012" y="29080"/>
                    <a:pt x="15398" y="29262"/>
                    <a:pt x="16763" y="29262"/>
                  </a:cubicBezTo>
                  <a:cubicBezTo>
                    <a:pt x="17325" y="29262"/>
                    <a:pt x="17883" y="29231"/>
                    <a:pt x="18432" y="29170"/>
                  </a:cubicBezTo>
                  <a:lnTo>
                    <a:pt x="18432" y="29170"/>
                  </a:lnTo>
                  <a:cubicBezTo>
                    <a:pt x="18704" y="30593"/>
                    <a:pt x="18558" y="31953"/>
                    <a:pt x="17993" y="33313"/>
                  </a:cubicBezTo>
                  <a:cubicBezTo>
                    <a:pt x="17938" y="33451"/>
                    <a:pt x="18063" y="33552"/>
                    <a:pt x="18186" y="33552"/>
                  </a:cubicBezTo>
                  <a:cubicBezTo>
                    <a:pt x="18249" y="33552"/>
                    <a:pt x="18312" y="33524"/>
                    <a:pt x="18348" y="33460"/>
                  </a:cubicBezTo>
                  <a:cubicBezTo>
                    <a:pt x="18955" y="32079"/>
                    <a:pt x="19123" y="30614"/>
                    <a:pt x="18767" y="29149"/>
                  </a:cubicBezTo>
                  <a:cubicBezTo>
                    <a:pt x="19792" y="29024"/>
                    <a:pt x="20796" y="28752"/>
                    <a:pt x="21696" y="28396"/>
                  </a:cubicBezTo>
                  <a:cubicBezTo>
                    <a:pt x="23203" y="27810"/>
                    <a:pt x="24479" y="26869"/>
                    <a:pt x="25504" y="25739"/>
                  </a:cubicBezTo>
                  <a:cubicBezTo>
                    <a:pt x="26906" y="26848"/>
                    <a:pt x="27722" y="28501"/>
                    <a:pt x="27764" y="30300"/>
                  </a:cubicBezTo>
                  <a:cubicBezTo>
                    <a:pt x="27764" y="30426"/>
                    <a:pt x="27869" y="30488"/>
                    <a:pt x="27973" y="30488"/>
                  </a:cubicBezTo>
                  <a:cubicBezTo>
                    <a:pt x="28078" y="30488"/>
                    <a:pt x="28182" y="30426"/>
                    <a:pt x="28182" y="30300"/>
                  </a:cubicBezTo>
                  <a:cubicBezTo>
                    <a:pt x="28182" y="28333"/>
                    <a:pt x="27283" y="26576"/>
                    <a:pt x="25734" y="25425"/>
                  </a:cubicBezTo>
                  <a:cubicBezTo>
                    <a:pt x="27283" y="23605"/>
                    <a:pt x="28245" y="21240"/>
                    <a:pt x="28454" y="18813"/>
                  </a:cubicBezTo>
                  <a:cubicBezTo>
                    <a:pt x="28688" y="18779"/>
                    <a:pt x="28919" y="18762"/>
                    <a:pt x="29145" y="18762"/>
                  </a:cubicBezTo>
                  <a:cubicBezTo>
                    <a:pt x="30436" y="18762"/>
                    <a:pt x="31597" y="19304"/>
                    <a:pt x="32576" y="20194"/>
                  </a:cubicBezTo>
                  <a:cubicBezTo>
                    <a:pt x="32626" y="20230"/>
                    <a:pt x="32678" y="20246"/>
                    <a:pt x="32725" y="20246"/>
                  </a:cubicBezTo>
                  <a:cubicBezTo>
                    <a:pt x="32897" y="20246"/>
                    <a:pt x="33026" y="20044"/>
                    <a:pt x="32911" y="19880"/>
                  </a:cubicBezTo>
                  <a:cubicBezTo>
                    <a:pt x="32013" y="18826"/>
                    <a:pt x="30701" y="18329"/>
                    <a:pt x="29375" y="18329"/>
                  </a:cubicBezTo>
                  <a:cubicBezTo>
                    <a:pt x="29095" y="18329"/>
                    <a:pt x="28815" y="18351"/>
                    <a:pt x="28538" y="18395"/>
                  </a:cubicBezTo>
                  <a:cubicBezTo>
                    <a:pt x="28559" y="17746"/>
                    <a:pt x="28559" y="17097"/>
                    <a:pt x="28475" y="16428"/>
                  </a:cubicBezTo>
                  <a:cubicBezTo>
                    <a:pt x="28224" y="14168"/>
                    <a:pt x="27073" y="11239"/>
                    <a:pt x="25316" y="8937"/>
                  </a:cubicBezTo>
                  <a:cubicBezTo>
                    <a:pt x="26467" y="7493"/>
                    <a:pt x="28120" y="6677"/>
                    <a:pt x="29940" y="6489"/>
                  </a:cubicBezTo>
                  <a:cubicBezTo>
                    <a:pt x="30233" y="6468"/>
                    <a:pt x="30233" y="6050"/>
                    <a:pt x="29940" y="6050"/>
                  </a:cubicBezTo>
                  <a:cubicBezTo>
                    <a:pt x="27994" y="6112"/>
                    <a:pt x="26237" y="7117"/>
                    <a:pt x="25086" y="8665"/>
                  </a:cubicBezTo>
                  <a:cubicBezTo>
                    <a:pt x="23472" y="6648"/>
                    <a:pt x="21381" y="5177"/>
                    <a:pt x="18993" y="5177"/>
                  </a:cubicBezTo>
                  <a:cubicBezTo>
                    <a:pt x="18780" y="5177"/>
                    <a:pt x="18565" y="5189"/>
                    <a:pt x="18348" y="5213"/>
                  </a:cubicBezTo>
                  <a:cubicBezTo>
                    <a:pt x="18537" y="3141"/>
                    <a:pt x="19625" y="1488"/>
                    <a:pt x="21529" y="484"/>
                  </a:cubicBezTo>
                  <a:cubicBezTo>
                    <a:pt x="21803" y="338"/>
                    <a:pt x="21614" y="0"/>
                    <a:pt x="21367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3161625" y="772000"/>
              <a:ext cx="38725" cy="49375"/>
            </a:xfrm>
            <a:custGeom>
              <a:rect b="b" l="l" r="r" t="t"/>
              <a:pathLst>
                <a:path extrusionOk="0" h="1975" w="1549">
                  <a:moveTo>
                    <a:pt x="780" y="881"/>
                  </a:moveTo>
                  <a:cubicBezTo>
                    <a:pt x="807" y="881"/>
                    <a:pt x="835" y="889"/>
                    <a:pt x="858" y="908"/>
                  </a:cubicBezTo>
                  <a:cubicBezTo>
                    <a:pt x="963" y="991"/>
                    <a:pt x="984" y="1368"/>
                    <a:pt x="879" y="1452"/>
                  </a:cubicBezTo>
                  <a:cubicBezTo>
                    <a:pt x="848" y="1473"/>
                    <a:pt x="818" y="1482"/>
                    <a:pt x="789" y="1482"/>
                  </a:cubicBezTo>
                  <a:cubicBezTo>
                    <a:pt x="702" y="1482"/>
                    <a:pt x="628" y="1399"/>
                    <a:pt x="565" y="1305"/>
                  </a:cubicBezTo>
                  <a:cubicBezTo>
                    <a:pt x="628" y="1243"/>
                    <a:pt x="649" y="1159"/>
                    <a:pt x="628" y="1096"/>
                  </a:cubicBezTo>
                  <a:cubicBezTo>
                    <a:pt x="579" y="982"/>
                    <a:pt x="682" y="881"/>
                    <a:pt x="780" y="881"/>
                  </a:cubicBezTo>
                  <a:close/>
                  <a:moveTo>
                    <a:pt x="737" y="0"/>
                  </a:moveTo>
                  <a:cubicBezTo>
                    <a:pt x="701" y="0"/>
                    <a:pt x="663" y="15"/>
                    <a:pt x="628" y="50"/>
                  </a:cubicBezTo>
                  <a:cubicBezTo>
                    <a:pt x="461" y="175"/>
                    <a:pt x="314" y="364"/>
                    <a:pt x="209" y="531"/>
                  </a:cubicBezTo>
                  <a:cubicBezTo>
                    <a:pt x="63" y="678"/>
                    <a:pt x="0" y="824"/>
                    <a:pt x="21" y="1012"/>
                  </a:cubicBezTo>
                  <a:cubicBezTo>
                    <a:pt x="0" y="1222"/>
                    <a:pt x="21" y="1410"/>
                    <a:pt x="147" y="1619"/>
                  </a:cubicBezTo>
                  <a:cubicBezTo>
                    <a:pt x="307" y="1843"/>
                    <a:pt x="565" y="1975"/>
                    <a:pt x="807" y="1975"/>
                  </a:cubicBezTo>
                  <a:cubicBezTo>
                    <a:pt x="1040" y="1975"/>
                    <a:pt x="1258" y="1854"/>
                    <a:pt x="1360" y="1577"/>
                  </a:cubicBezTo>
                  <a:cubicBezTo>
                    <a:pt x="1549" y="1117"/>
                    <a:pt x="1402" y="385"/>
                    <a:pt x="837" y="322"/>
                  </a:cubicBezTo>
                  <a:cubicBezTo>
                    <a:pt x="837" y="301"/>
                    <a:pt x="858" y="301"/>
                    <a:pt x="858" y="280"/>
                  </a:cubicBezTo>
                  <a:cubicBezTo>
                    <a:pt x="954" y="152"/>
                    <a:pt x="855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3354125" y="767475"/>
              <a:ext cx="47875" cy="38850"/>
            </a:xfrm>
            <a:custGeom>
              <a:rect b="b" l="l" r="r" t="t"/>
              <a:pathLst>
                <a:path extrusionOk="0" h="1554" w="1915">
                  <a:moveTo>
                    <a:pt x="1088" y="1"/>
                  </a:moveTo>
                  <a:cubicBezTo>
                    <a:pt x="419" y="1"/>
                    <a:pt x="0" y="900"/>
                    <a:pt x="523" y="1361"/>
                  </a:cubicBezTo>
                  <a:cubicBezTo>
                    <a:pt x="675" y="1494"/>
                    <a:pt x="866" y="1554"/>
                    <a:pt x="1054" y="1554"/>
                  </a:cubicBezTo>
                  <a:cubicBezTo>
                    <a:pt x="1489" y="1554"/>
                    <a:pt x="1914" y="1235"/>
                    <a:pt x="1841" y="754"/>
                  </a:cubicBezTo>
                  <a:cubicBezTo>
                    <a:pt x="1779" y="440"/>
                    <a:pt x="1548" y="189"/>
                    <a:pt x="1255" y="105"/>
                  </a:cubicBezTo>
                  <a:cubicBezTo>
                    <a:pt x="1235" y="63"/>
                    <a:pt x="1193" y="1"/>
                    <a:pt x="1088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3071925" y="898225"/>
              <a:ext cx="402825" cy="157250"/>
            </a:xfrm>
            <a:custGeom>
              <a:rect b="b" l="l" r="r" t="t"/>
              <a:pathLst>
                <a:path extrusionOk="0" h="6290" w="16113">
                  <a:moveTo>
                    <a:pt x="15797" y="0"/>
                  </a:moveTo>
                  <a:cubicBezTo>
                    <a:pt x="15708" y="0"/>
                    <a:pt x="15616" y="43"/>
                    <a:pt x="15556" y="148"/>
                  </a:cubicBezTo>
                  <a:cubicBezTo>
                    <a:pt x="14071" y="3015"/>
                    <a:pt x="11874" y="5358"/>
                    <a:pt x="8442" y="5672"/>
                  </a:cubicBezTo>
                  <a:cubicBezTo>
                    <a:pt x="8216" y="5691"/>
                    <a:pt x="7990" y="5700"/>
                    <a:pt x="7765" y="5700"/>
                  </a:cubicBezTo>
                  <a:cubicBezTo>
                    <a:pt x="4791" y="5700"/>
                    <a:pt x="2001" y="4059"/>
                    <a:pt x="387" y="1550"/>
                  </a:cubicBezTo>
                  <a:cubicBezTo>
                    <a:pt x="348" y="1485"/>
                    <a:pt x="294" y="1459"/>
                    <a:pt x="240" y="1459"/>
                  </a:cubicBezTo>
                  <a:cubicBezTo>
                    <a:pt x="119" y="1459"/>
                    <a:pt x="1" y="1593"/>
                    <a:pt x="73" y="1738"/>
                  </a:cubicBezTo>
                  <a:cubicBezTo>
                    <a:pt x="1617" y="4483"/>
                    <a:pt x="4584" y="6290"/>
                    <a:pt x="7725" y="6290"/>
                  </a:cubicBezTo>
                  <a:cubicBezTo>
                    <a:pt x="8033" y="6290"/>
                    <a:pt x="8342" y="6272"/>
                    <a:pt x="8652" y="6237"/>
                  </a:cubicBezTo>
                  <a:cubicBezTo>
                    <a:pt x="11811" y="5902"/>
                    <a:pt x="15222" y="3538"/>
                    <a:pt x="16059" y="315"/>
                  </a:cubicBezTo>
                  <a:cubicBezTo>
                    <a:pt x="16112" y="141"/>
                    <a:pt x="15959" y="0"/>
                    <a:pt x="15797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" name="Google Shape;197;p11"/>
          <p:cNvSpPr/>
          <p:nvPr/>
        </p:nvSpPr>
        <p:spPr>
          <a:xfrm rot="5400000">
            <a:off x="7976704" y="1051900"/>
            <a:ext cx="1637425" cy="697169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" name="Google Shape;198;p11"/>
          <p:cNvGrpSpPr/>
          <p:nvPr/>
        </p:nvGrpSpPr>
        <p:grpSpPr>
          <a:xfrm>
            <a:off x="6365400" y="499825"/>
            <a:ext cx="927550" cy="2213550"/>
            <a:chOff x="6465175" y="710275"/>
            <a:chExt cx="927550" cy="2213550"/>
          </a:xfrm>
        </p:grpSpPr>
        <p:grpSp>
          <p:nvGrpSpPr>
            <p:cNvPr id="199" name="Google Shape;199;p11"/>
            <p:cNvGrpSpPr/>
            <p:nvPr/>
          </p:nvGrpSpPr>
          <p:grpSpPr>
            <a:xfrm>
              <a:off x="6465175" y="710275"/>
              <a:ext cx="927550" cy="2213550"/>
              <a:chOff x="3190375" y="3050700"/>
              <a:chExt cx="927550" cy="2213550"/>
            </a:xfrm>
          </p:grpSpPr>
          <p:sp>
            <p:nvSpPr>
              <p:cNvPr id="200" name="Google Shape;200;p11"/>
              <p:cNvSpPr/>
              <p:nvPr/>
            </p:nvSpPr>
            <p:spPr>
              <a:xfrm>
                <a:off x="3551650" y="3943325"/>
                <a:ext cx="464625" cy="1320925"/>
              </a:xfrm>
              <a:custGeom>
                <a:rect b="b" l="l" r="r" t="t"/>
                <a:pathLst>
                  <a:path extrusionOk="0" h="52837" w="18585">
                    <a:moveTo>
                      <a:pt x="12436" y="5656"/>
                    </a:moveTo>
                    <a:lnTo>
                      <a:pt x="12436" y="5656"/>
                    </a:lnTo>
                    <a:cubicBezTo>
                      <a:pt x="12437" y="5658"/>
                      <a:pt x="12439" y="5660"/>
                      <a:pt x="12440" y="5661"/>
                    </a:cubicBezTo>
                    <a:lnTo>
                      <a:pt x="12440" y="5661"/>
                    </a:lnTo>
                    <a:cubicBezTo>
                      <a:pt x="12438" y="5660"/>
                      <a:pt x="12437" y="5659"/>
                      <a:pt x="12436" y="5656"/>
                    </a:cubicBezTo>
                    <a:close/>
                    <a:moveTo>
                      <a:pt x="13678" y="16082"/>
                    </a:moveTo>
                    <a:cubicBezTo>
                      <a:pt x="13812" y="16183"/>
                      <a:pt x="13846" y="16183"/>
                      <a:pt x="13947" y="16183"/>
                    </a:cubicBezTo>
                    <a:cubicBezTo>
                      <a:pt x="14081" y="16217"/>
                      <a:pt x="14182" y="16217"/>
                      <a:pt x="14283" y="16250"/>
                    </a:cubicBezTo>
                    <a:cubicBezTo>
                      <a:pt x="14484" y="16351"/>
                      <a:pt x="14686" y="16452"/>
                      <a:pt x="14854" y="16620"/>
                    </a:cubicBezTo>
                    <a:cubicBezTo>
                      <a:pt x="15224" y="16922"/>
                      <a:pt x="15593" y="17258"/>
                      <a:pt x="15862" y="17628"/>
                    </a:cubicBezTo>
                    <a:cubicBezTo>
                      <a:pt x="15492" y="17762"/>
                      <a:pt x="15156" y="17897"/>
                      <a:pt x="14787" y="17930"/>
                    </a:cubicBezTo>
                    <a:cubicBezTo>
                      <a:pt x="14636" y="17947"/>
                      <a:pt x="14484" y="17956"/>
                      <a:pt x="14333" y="17956"/>
                    </a:cubicBezTo>
                    <a:cubicBezTo>
                      <a:pt x="14182" y="17956"/>
                      <a:pt x="14031" y="17947"/>
                      <a:pt x="13879" y="17930"/>
                    </a:cubicBezTo>
                    <a:cubicBezTo>
                      <a:pt x="13711" y="17897"/>
                      <a:pt x="13543" y="17863"/>
                      <a:pt x="13443" y="17796"/>
                    </a:cubicBezTo>
                    <a:cubicBezTo>
                      <a:pt x="13342" y="17762"/>
                      <a:pt x="13308" y="17729"/>
                      <a:pt x="13207" y="17662"/>
                    </a:cubicBezTo>
                    <a:lnTo>
                      <a:pt x="13106" y="17561"/>
                    </a:lnTo>
                    <a:cubicBezTo>
                      <a:pt x="13039" y="17494"/>
                      <a:pt x="13039" y="17460"/>
                      <a:pt x="13006" y="17426"/>
                    </a:cubicBezTo>
                    <a:cubicBezTo>
                      <a:pt x="13006" y="17393"/>
                      <a:pt x="12972" y="17326"/>
                      <a:pt x="12972" y="17258"/>
                    </a:cubicBezTo>
                    <a:lnTo>
                      <a:pt x="12972" y="17057"/>
                    </a:lnTo>
                    <a:lnTo>
                      <a:pt x="13106" y="16653"/>
                    </a:lnTo>
                    <a:cubicBezTo>
                      <a:pt x="13140" y="16586"/>
                      <a:pt x="13174" y="16452"/>
                      <a:pt x="13275" y="16385"/>
                    </a:cubicBezTo>
                    <a:cubicBezTo>
                      <a:pt x="13308" y="16317"/>
                      <a:pt x="13342" y="16250"/>
                      <a:pt x="13443" y="16217"/>
                    </a:cubicBezTo>
                    <a:cubicBezTo>
                      <a:pt x="13476" y="16183"/>
                      <a:pt x="13510" y="16183"/>
                      <a:pt x="13543" y="16116"/>
                    </a:cubicBezTo>
                    <a:cubicBezTo>
                      <a:pt x="13611" y="16116"/>
                      <a:pt x="13644" y="16082"/>
                      <a:pt x="13678" y="16082"/>
                    </a:cubicBezTo>
                    <a:close/>
                    <a:moveTo>
                      <a:pt x="1512" y="29760"/>
                    </a:moveTo>
                    <a:lnTo>
                      <a:pt x="1512" y="29760"/>
                    </a:lnTo>
                    <a:cubicBezTo>
                      <a:pt x="1505" y="29777"/>
                      <a:pt x="1498" y="29795"/>
                      <a:pt x="1491" y="29812"/>
                    </a:cubicBezTo>
                    <a:lnTo>
                      <a:pt x="1491" y="29812"/>
                    </a:lnTo>
                    <a:cubicBezTo>
                      <a:pt x="1503" y="29801"/>
                      <a:pt x="1512" y="29785"/>
                      <a:pt x="1512" y="29760"/>
                    </a:cubicBezTo>
                    <a:close/>
                    <a:moveTo>
                      <a:pt x="10717" y="1"/>
                    </a:moveTo>
                    <a:cubicBezTo>
                      <a:pt x="10574" y="1"/>
                      <a:pt x="10479" y="111"/>
                      <a:pt x="10452" y="220"/>
                    </a:cubicBezTo>
                    <a:cubicBezTo>
                      <a:pt x="10317" y="624"/>
                      <a:pt x="10250" y="1094"/>
                      <a:pt x="10183" y="1497"/>
                    </a:cubicBezTo>
                    <a:cubicBezTo>
                      <a:pt x="10149" y="1934"/>
                      <a:pt x="10183" y="2337"/>
                      <a:pt x="10284" y="2741"/>
                    </a:cubicBezTo>
                    <a:cubicBezTo>
                      <a:pt x="10418" y="3514"/>
                      <a:pt x="10754" y="4253"/>
                      <a:pt x="11124" y="4925"/>
                    </a:cubicBezTo>
                    <a:cubicBezTo>
                      <a:pt x="11527" y="5631"/>
                      <a:pt x="12098" y="6303"/>
                      <a:pt x="12636" y="6941"/>
                    </a:cubicBezTo>
                    <a:lnTo>
                      <a:pt x="14384" y="8823"/>
                    </a:lnTo>
                    <a:cubicBezTo>
                      <a:pt x="15089" y="9495"/>
                      <a:pt x="15728" y="10201"/>
                      <a:pt x="16333" y="10974"/>
                    </a:cubicBezTo>
                    <a:cubicBezTo>
                      <a:pt x="16770" y="11512"/>
                      <a:pt x="17106" y="12049"/>
                      <a:pt x="17374" y="12688"/>
                    </a:cubicBezTo>
                    <a:cubicBezTo>
                      <a:pt x="17376" y="12693"/>
                      <a:pt x="17378" y="12697"/>
                      <a:pt x="17380" y="12702"/>
                    </a:cubicBezTo>
                    <a:lnTo>
                      <a:pt x="17380" y="12702"/>
                    </a:lnTo>
                    <a:cubicBezTo>
                      <a:pt x="17375" y="12695"/>
                      <a:pt x="17374" y="12688"/>
                      <a:pt x="17374" y="12688"/>
                    </a:cubicBezTo>
                    <a:lnTo>
                      <a:pt x="17374" y="12688"/>
                    </a:lnTo>
                    <a:cubicBezTo>
                      <a:pt x="17374" y="12707"/>
                      <a:pt x="17374" y="12716"/>
                      <a:pt x="17387" y="12719"/>
                    </a:cubicBezTo>
                    <a:lnTo>
                      <a:pt x="17387" y="12719"/>
                    </a:lnTo>
                    <a:cubicBezTo>
                      <a:pt x="17385" y="12713"/>
                      <a:pt x="17383" y="12708"/>
                      <a:pt x="17380" y="12702"/>
                    </a:cubicBezTo>
                    <a:lnTo>
                      <a:pt x="17380" y="12702"/>
                    </a:lnTo>
                    <a:cubicBezTo>
                      <a:pt x="17387" y="12711"/>
                      <a:pt x="17404" y="12722"/>
                      <a:pt x="17442" y="12722"/>
                    </a:cubicBezTo>
                    <a:cubicBezTo>
                      <a:pt x="17413" y="12722"/>
                      <a:pt x="17397" y="12722"/>
                      <a:pt x="17387" y="12719"/>
                    </a:cubicBezTo>
                    <a:lnTo>
                      <a:pt x="17387" y="12719"/>
                    </a:lnTo>
                    <a:cubicBezTo>
                      <a:pt x="17549" y="13115"/>
                      <a:pt x="17679" y="13574"/>
                      <a:pt x="17744" y="14032"/>
                    </a:cubicBezTo>
                    <a:lnTo>
                      <a:pt x="17744" y="13931"/>
                    </a:lnTo>
                    <a:cubicBezTo>
                      <a:pt x="17811" y="14368"/>
                      <a:pt x="17811" y="14772"/>
                      <a:pt x="17744" y="15208"/>
                    </a:cubicBezTo>
                    <a:cubicBezTo>
                      <a:pt x="17710" y="15578"/>
                      <a:pt x="17610" y="15948"/>
                      <a:pt x="17475" y="16351"/>
                    </a:cubicBezTo>
                    <a:cubicBezTo>
                      <a:pt x="17374" y="16519"/>
                      <a:pt x="17307" y="16620"/>
                      <a:pt x="17206" y="16754"/>
                    </a:cubicBezTo>
                    <a:cubicBezTo>
                      <a:pt x="17072" y="16922"/>
                      <a:pt x="16904" y="17057"/>
                      <a:pt x="16736" y="17225"/>
                    </a:cubicBezTo>
                    <a:cubicBezTo>
                      <a:pt x="16669" y="17258"/>
                      <a:pt x="16635" y="17292"/>
                      <a:pt x="16534" y="17393"/>
                    </a:cubicBezTo>
                    <a:cubicBezTo>
                      <a:pt x="16400" y="17225"/>
                      <a:pt x="16299" y="17057"/>
                      <a:pt x="16131" y="16889"/>
                    </a:cubicBezTo>
                    <a:cubicBezTo>
                      <a:pt x="15829" y="16553"/>
                      <a:pt x="15492" y="16250"/>
                      <a:pt x="15123" y="16015"/>
                    </a:cubicBezTo>
                    <a:cubicBezTo>
                      <a:pt x="14820" y="15780"/>
                      <a:pt x="14484" y="15612"/>
                      <a:pt x="14115" y="15544"/>
                    </a:cubicBezTo>
                    <a:cubicBezTo>
                      <a:pt x="14042" y="15537"/>
                      <a:pt x="13968" y="15533"/>
                      <a:pt x="13894" y="15533"/>
                    </a:cubicBezTo>
                    <a:cubicBezTo>
                      <a:pt x="13623" y="15533"/>
                      <a:pt x="13344" y="15588"/>
                      <a:pt x="13106" y="15746"/>
                    </a:cubicBezTo>
                    <a:cubicBezTo>
                      <a:pt x="12770" y="16015"/>
                      <a:pt x="12569" y="16385"/>
                      <a:pt x="12434" y="16754"/>
                    </a:cubicBezTo>
                    <a:cubicBezTo>
                      <a:pt x="12300" y="17090"/>
                      <a:pt x="12300" y="17460"/>
                      <a:pt x="12434" y="17762"/>
                    </a:cubicBezTo>
                    <a:cubicBezTo>
                      <a:pt x="12569" y="18065"/>
                      <a:pt x="12770" y="18300"/>
                      <a:pt x="13073" y="18468"/>
                    </a:cubicBezTo>
                    <a:cubicBezTo>
                      <a:pt x="13342" y="18636"/>
                      <a:pt x="13745" y="18737"/>
                      <a:pt x="14047" y="18737"/>
                    </a:cubicBezTo>
                    <a:cubicBezTo>
                      <a:pt x="14148" y="18745"/>
                      <a:pt x="14249" y="18750"/>
                      <a:pt x="14349" y="18750"/>
                    </a:cubicBezTo>
                    <a:cubicBezTo>
                      <a:pt x="14650" y="18750"/>
                      <a:pt x="14946" y="18712"/>
                      <a:pt x="15224" y="18636"/>
                    </a:cubicBezTo>
                    <a:cubicBezTo>
                      <a:pt x="15627" y="18569"/>
                      <a:pt x="15997" y="18435"/>
                      <a:pt x="16366" y="18267"/>
                    </a:cubicBezTo>
                    <a:cubicBezTo>
                      <a:pt x="16501" y="18535"/>
                      <a:pt x="16669" y="18737"/>
                      <a:pt x="16736" y="18972"/>
                    </a:cubicBezTo>
                    <a:cubicBezTo>
                      <a:pt x="16837" y="19207"/>
                      <a:pt x="16904" y="19376"/>
                      <a:pt x="16904" y="19577"/>
                    </a:cubicBezTo>
                    <a:cubicBezTo>
                      <a:pt x="16904" y="19779"/>
                      <a:pt x="16904" y="19980"/>
                      <a:pt x="16870" y="20216"/>
                    </a:cubicBezTo>
                    <a:cubicBezTo>
                      <a:pt x="16837" y="20451"/>
                      <a:pt x="16803" y="20720"/>
                      <a:pt x="16669" y="20955"/>
                    </a:cubicBezTo>
                    <a:cubicBezTo>
                      <a:pt x="16568" y="21123"/>
                      <a:pt x="16501" y="21291"/>
                      <a:pt x="16366" y="21459"/>
                    </a:cubicBezTo>
                    <a:cubicBezTo>
                      <a:pt x="16232" y="21627"/>
                      <a:pt x="16131" y="21762"/>
                      <a:pt x="15963" y="21896"/>
                    </a:cubicBezTo>
                    <a:cubicBezTo>
                      <a:pt x="15728" y="22064"/>
                      <a:pt x="15492" y="22165"/>
                      <a:pt x="15190" y="22299"/>
                    </a:cubicBezTo>
                    <a:cubicBezTo>
                      <a:pt x="14686" y="22501"/>
                      <a:pt x="14148" y="22635"/>
                      <a:pt x="13611" y="22669"/>
                    </a:cubicBezTo>
                    <a:cubicBezTo>
                      <a:pt x="12703" y="22803"/>
                      <a:pt x="11796" y="22803"/>
                      <a:pt x="10922" y="22837"/>
                    </a:cubicBezTo>
                    <a:cubicBezTo>
                      <a:pt x="10452" y="22904"/>
                      <a:pt x="9948" y="22938"/>
                      <a:pt x="9477" y="22971"/>
                    </a:cubicBezTo>
                    <a:cubicBezTo>
                      <a:pt x="8839" y="23039"/>
                      <a:pt x="8267" y="23173"/>
                      <a:pt x="7662" y="23341"/>
                    </a:cubicBezTo>
                    <a:cubicBezTo>
                      <a:pt x="6486" y="23677"/>
                      <a:pt x="5411" y="24215"/>
                      <a:pt x="4403" y="24954"/>
                    </a:cubicBezTo>
                    <a:cubicBezTo>
                      <a:pt x="3394" y="25660"/>
                      <a:pt x="2554" y="26534"/>
                      <a:pt x="1849" y="27542"/>
                    </a:cubicBezTo>
                    <a:cubicBezTo>
                      <a:pt x="1445" y="28046"/>
                      <a:pt x="1176" y="28583"/>
                      <a:pt x="908" y="29188"/>
                    </a:cubicBezTo>
                    <a:cubicBezTo>
                      <a:pt x="672" y="29760"/>
                      <a:pt x="437" y="30365"/>
                      <a:pt x="269" y="31003"/>
                    </a:cubicBezTo>
                    <a:cubicBezTo>
                      <a:pt x="34" y="31910"/>
                      <a:pt x="0" y="32885"/>
                      <a:pt x="235" y="33792"/>
                    </a:cubicBezTo>
                    <a:cubicBezTo>
                      <a:pt x="706" y="35405"/>
                      <a:pt x="2117" y="36447"/>
                      <a:pt x="3394" y="37422"/>
                    </a:cubicBezTo>
                    <a:cubicBezTo>
                      <a:pt x="3462" y="37489"/>
                      <a:pt x="3562" y="37556"/>
                      <a:pt x="3630" y="37623"/>
                    </a:cubicBezTo>
                    <a:lnTo>
                      <a:pt x="3596" y="37590"/>
                    </a:lnTo>
                    <a:lnTo>
                      <a:pt x="3596" y="37590"/>
                    </a:lnTo>
                    <a:cubicBezTo>
                      <a:pt x="4470" y="38262"/>
                      <a:pt x="5310" y="38968"/>
                      <a:pt x="5982" y="39841"/>
                    </a:cubicBezTo>
                    <a:cubicBezTo>
                      <a:pt x="6385" y="40345"/>
                      <a:pt x="6721" y="40917"/>
                      <a:pt x="6923" y="41454"/>
                    </a:cubicBezTo>
                    <a:cubicBezTo>
                      <a:pt x="7125" y="41992"/>
                      <a:pt x="7293" y="42496"/>
                      <a:pt x="7326" y="43101"/>
                    </a:cubicBezTo>
                    <a:cubicBezTo>
                      <a:pt x="7427" y="43706"/>
                      <a:pt x="7427" y="44311"/>
                      <a:pt x="7326" y="44949"/>
                    </a:cubicBezTo>
                    <a:lnTo>
                      <a:pt x="7326" y="44849"/>
                    </a:lnTo>
                    <a:cubicBezTo>
                      <a:pt x="7259" y="45554"/>
                      <a:pt x="7057" y="46226"/>
                      <a:pt x="6789" y="46899"/>
                    </a:cubicBezTo>
                    <a:cubicBezTo>
                      <a:pt x="6419" y="47739"/>
                      <a:pt x="5948" y="48545"/>
                      <a:pt x="5411" y="49318"/>
                    </a:cubicBezTo>
                    <a:cubicBezTo>
                      <a:pt x="4739" y="50192"/>
                      <a:pt x="3932" y="50931"/>
                      <a:pt x="3092" y="51603"/>
                    </a:cubicBezTo>
                    <a:cubicBezTo>
                      <a:pt x="2857" y="51839"/>
                      <a:pt x="2554" y="52040"/>
                      <a:pt x="2252" y="52208"/>
                    </a:cubicBezTo>
                    <a:cubicBezTo>
                      <a:pt x="2084" y="52275"/>
                      <a:pt x="2050" y="52511"/>
                      <a:pt x="2117" y="52679"/>
                    </a:cubicBezTo>
                    <a:cubicBezTo>
                      <a:pt x="2180" y="52784"/>
                      <a:pt x="2296" y="52836"/>
                      <a:pt x="2407" y="52836"/>
                    </a:cubicBezTo>
                    <a:cubicBezTo>
                      <a:pt x="2473" y="52836"/>
                      <a:pt x="2537" y="52817"/>
                      <a:pt x="2588" y="52780"/>
                    </a:cubicBezTo>
                    <a:cubicBezTo>
                      <a:pt x="3697" y="52074"/>
                      <a:pt x="4638" y="51234"/>
                      <a:pt x="5478" y="50259"/>
                    </a:cubicBezTo>
                    <a:cubicBezTo>
                      <a:pt x="5915" y="49755"/>
                      <a:pt x="6285" y="49251"/>
                      <a:pt x="6654" y="48680"/>
                    </a:cubicBezTo>
                    <a:cubicBezTo>
                      <a:pt x="6990" y="48142"/>
                      <a:pt x="7293" y="47537"/>
                      <a:pt x="7562" y="46966"/>
                    </a:cubicBezTo>
                    <a:cubicBezTo>
                      <a:pt x="7998" y="45790"/>
                      <a:pt x="8234" y="44513"/>
                      <a:pt x="8099" y="43269"/>
                    </a:cubicBezTo>
                    <a:cubicBezTo>
                      <a:pt x="7965" y="41992"/>
                      <a:pt x="7494" y="40816"/>
                      <a:pt x="6789" y="39774"/>
                    </a:cubicBezTo>
                    <a:cubicBezTo>
                      <a:pt x="6318" y="39136"/>
                      <a:pt x="5780" y="38564"/>
                      <a:pt x="5209" y="37993"/>
                    </a:cubicBezTo>
                    <a:cubicBezTo>
                      <a:pt x="4638" y="37489"/>
                      <a:pt x="4033" y="37052"/>
                      <a:pt x="3428" y="36615"/>
                    </a:cubicBezTo>
                    <a:cubicBezTo>
                      <a:pt x="3462" y="36615"/>
                      <a:pt x="3462" y="36649"/>
                      <a:pt x="3529" y="36649"/>
                    </a:cubicBezTo>
                    <a:cubicBezTo>
                      <a:pt x="2790" y="36111"/>
                      <a:pt x="2117" y="35573"/>
                      <a:pt x="1580" y="34901"/>
                    </a:cubicBezTo>
                    <a:cubicBezTo>
                      <a:pt x="1378" y="34599"/>
                      <a:pt x="1210" y="34296"/>
                      <a:pt x="1076" y="34028"/>
                    </a:cubicBezTo>
                    <a:cubicBezTo>
                      <a:pt x="941" y="33725"/>
                      <a:pt x="908" y="33456"/>
                      <a:pt x="874" y="33187"/>
                    </a:cubicBezTo>
                    <a:cubicBezTo>
                      <a:pt x="840" y="32751"/>
                      <a:pt x="840" y="32347"/>
                      <a:pt x="874" y="31944"/>
                    </a:cubicBezTo>
                    <a:cubicBezTo>
                      <a:pt x="1005" y="31222"/>
                      <a:pt x="1200" y="30533"/>
                      <a:pt x="1491" y="29812"/>
                    </a:cubicBezTo>
                    <a:lnTo>
                      <a:pt x="1491" y="29812"/>
                    </a:lnTo>
                    <a:cubicBezTo>
                      <a:pt x="1478" y="29825"/>
                      <a:pt x="1462" y="29833"/>
                      <a:pt x="1452" y="29843"/>
                    </a:cubicBezTo>
                    <a:lnTo>
                      <a:pt x="1452" y="29843"/>
                    </a:lnTo>
                    <a:cubicBezTo>
                      <a:pt x="1788" y="29044"/>
                      <a:pt x="2222" y="28343"/>
                      <a:pt x="2756" y="27643"/>
                    </a:cubicBezTo>
                    <a:cubicBezTo>
                      <a:pt x="3260" y="26970"/>
                      <a:pt x="3898" y="26366"/>
                      <a:pt x="4571" y="25828"/>
                    </a:cubicBezTo>
                    <a:cubicBezTo>
                      <a:pt x="5276" y="25290"/>
                      <a:pt x="6083" y="24820"/>
                      <a:pt x="6923" y="24484"/>
                    </a:cubicBezTo>
                    <a:cubicBezTo>
                      <a:pt x="7830" y="24114"/>
                      <a:pt x="8805" y="23845"/>
                      <a:pt x="9780" y="23711"/>
                    </a:cubicBezTo>
                    <a:lnTo>
                      <a:pt x="9813" y="23711"/>
                    </a:lnTo>
                    <a:cubicBezTo>
                      <a:pt x="10687" y="23610"/>
                      <a:pt x="11594" y="23610"/>
                      <a:pt x="12468" y="23543"/>
                    </a:cubicBezTo>
                    <a:cubicBezTo>
                      <a:pt x="13375" y="23509"/>
                      <a:pt x="14316" y="23442"/>
                      <a:pt x="15190" y="23139"/>
                    </a:cubicBezTo>
                    <a:cubicBezTo>
                      <a:pt x="15627" y="23005"/>
                      <a:pt x="15997" y="22837"/>
                      <a:pt x="16333" y="22602"/>
                    </a:cubicBezTo>
                    <a:cubicBezTo>
                      <a:pt x="16669" y="22333"/>
                      <a:pt x="16971" y="22030"/>
                      <a:pt x="17206" y="21661"/>
                    </a:cubicBezTo>
                    <a:cubicBezTo>
                      <a:pt x="17475" y="21257"/>
                      <a:pt x="17576" y="20787"/>
                      <a:pt x="17643" y="20283"/>
                    </a:cubicBezTo>
                    <a:cubicBezTo>
                      <a:pt x="17677" y="20081"/>
                      <a:pt x="17677" y="19846"/>
                      <a:pt x="17677" y="19644"/>
                    </a:cubicBezTo>
                    <a:cubicBezTo>
                      <a:pt x="17677" y="19476"/>
                      <a:pt x="17643" y="19275"/>
                      <a:pt x="17542" y="19107"/>
                    </a:cubicBezTo>
                    <a:cubicBezTo>
                      <a:pt x="17408" y="18737"/>
                      <a:pt x="17206" y="18334"/>
                      <a:pt x="17005" y="17998"/>
                    </a:cubicBezTo>
                    <a:lnTo>
                      <a:pt x="17005" y="17964"/>
                    </a:lnTo>
                    <a:cubicBezTo>
                      <a:pt x="17173" y="17830"/>
                      <a:pt x="17341" y="17729"/>
                      <a:pt x="17475" y="17594"/>
                    </a:cubicBezTo>
                    <a:cubicBezTo>
                      <a:pt x="17576" y="17460"/>
                      <a:pt x="17710" y="17292"/>
                      <a:pt x="17845" y="17124"/>
                    </a:cubicBezTo>
                    <a:cubicBezTo>
                      <a:pt x="17979" y="16956"/>
                      <a:pt x="18047" y="16788"/>
                      <a:pt x="18147" y="16586"/>
                    </a:cubicBezTo>
                    <a:cubicBezTo>
                      <a:pt x="18215" y="16385"/>
                      <a:pt x="18248" y="16217"/>
                      <a:pt x="18349" y="15981"/>
                    </a:cubicBezTo>
                    <a:cubicBezTo>
                      <a:pt x="18383" y="15780"/>
                      <a:pt x="18416" y="15544"/>
                      <a:pt x="18483" y="15309"/>
                    </a:cubicBezTo>
                    <a:cubicBezTo>
                      <a:pt x="18584" y="14536"/>
                      <a:pt x="18483" y="13730"/>
                      <a:pt x="18248" y="13024"/>
                    </a:cubicBezTo>
                    <a:cubicBezTo>
                      <a:pt x="18047" y="12352"/>
                      <a:pt x="17677" y="11680"/>
                      <a:pt x="17240" y="11075"/>
                    </a:cubicBezTo>
                    <a:cubicBezTo>
                      <a:pt x="16803" y="10436"/>
                      <a:pt x="16299" y="9832"/>
                      <a:pt x="15728" y="9227"/>
                    </a:cubicBezTo>
                    <a:cubicBezTo>
                      <a:pt x="14652" y="8050"/>
                      <a:pt x="13476" y="6975"/>
                      <a:pt x="12468" y="5698"/>
                    </a:cubicBezTo>
                    <a:cubicBezTo>
                      <a:pt x="12459" y="5686"/>
                      <a:pt x="12449" y="5674"/>
                      <a:pt x="12440" y="5661"/>
                    </a:cubicBezTo>
                    <a:lnTo>
                      <a:pt x="12440" y="5661"/>
                    </a:lnTo>
                    <a:cubicBezTo>
                      <a:pt x="12445" y="5664"/>
                      <a:pt x="12453" y="5664"/>
                      <a:pt x="12468" y="5664"/>
                    </a:cubicBezTo>
                    <a:lnTo>
                      <a:pt x="12434" y="5631"/>
                    </a:lnTo>
                    <a:lnTo>
                      <a:pt x="12434" y="5631"/>
                    </a:lnTo>
                    <a:cubicBezTo>
                      <a:pt x="12434" y="5643"/>
                      <a:pt x="12434" y="5651"/>
                      <a:pt x="12436" y="5656"/>
                    </a:cubicBezTo>
                    <a:lnTo>
                      <a:pt x="12436" y="5656"/>
                    </a:lnTo>
                    <a:cubicBezTo>
                      <a:pt x="12012" y="5097"/>
                      <a:pt x="11621" y="4505"/>
                      <a:pt x="11359" y="3850"/>
                    </a:cubicBezTo>
                    <a:cubicBezTo>
                      <a:pt x="11191" y="3446"/>
                      <a:pt x="11090" y="3010"/>
                      <a:pt x="10989" y="2539"/>
                    </a:cubicBezTo>
                    <a:cubicBezTo>
                      <a:pt x="10956" y="2136"/>
                      <a:pt x="10956" y="1699"/>
                      <a:pt x="10989" y="1296"/>
                    </a:cubicBezTo>
                    <a:cubicBezTo>
                      <a:pt x="11023" y="993"/>
                      <a:pt x="11090" y="758"/>
                      <a:pt x="11157" y="456"/>
                    </a:cubicBezTo>
                    <a:cubicBezTo>
                      <a:pt x="11191" y="287"/>
                      <a:pt x="11090" y="86"/>
                      <a:pt x="10922" y="19"/>
                    </a:cubicBezTo>
                    <a:lnTo>
                      <a:pt x="10821" y="19"/>
                    </a:lnTo>
                    <a:cubicBezTo>
                      <a:pt x="10784" y="6"/>
                      <a:pt x="10750" y="1"/>
                      <a:pt x="10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>
                <a:off x="3190375" y="3050700"/>
                <a:ext cx="927550" cy="983000"/>
              </a:xfrm>
              <a:custGeom>
                <a:rect b="b" l="l" r="r" t="t"/>
                <a:pathLst>
                  <a:path extrusionOk="0" h="39320" w="37102">
                    <a:moveTo>
                      <a:pt x="26381" y="1"/>
                    </a:moveTo>
                    <a:cubicBezTo>
                      <a:pt x="25776" y="1"/>
                      <a:pt x="25205" y="68"/>
                      <a:pt x="24567" y="202"/>
                    </a:cubicBezTo>
                    <a:cubicBezTo>
                      <a:pt x="22819" y="572"/>
                      <a:pt x="21072" y="1681"/>
                      <a:pt x="19727" y="3227"/>
                    </a:cubicBezTo>
                    <a:cubicBezTo>
                      <a:pt x="18585" y="4571"/>
                      <a:pt x="17677" y="6251"/>
                      <a:pt x="17173" y="8133"/>
                    </a:cubicBezTo>
                    <a:cubicBezTo>
                      <a:pt x="16904" y="7730"/>
                      <a:pt x="16669" y="7394"/>
                      <a:pt x="16367" y="7058"/>
                    </a:cubicBezTo>
                    <a:cubicBezTo>
                      <a:pt x="15963" y="6554"/>
                      <a:pt x="15493" y="6083"/>
                      <a:pt x="14989" y="5714"/>
                    </a:cubicBezTo>
                    <a:cubicBezTo>
                      <a:pt x="14048" y="5042"/>
                      <a:pt x="13006" y="4504"/>
                      <a:pt x="11830" y="4202"/>
                    </a:cubicBezTo>
                    <a:cubicBezTo>
                      <a:pt x="11292" y="4067"/>
                      <a:pt x="10687" y="3933"/>
                      <a:pt x="10082" y="3899"/>
                    </a:cubicBezTo>
                    <a:lnTo>
                      <a:pt x="9511" y="3899"/>
                    </a:lnTo>
                    <a:cubicBezTo>
                      <a:pt x="9142" y="3899"/>
                      <a:pt x="8738" y="3933"/>
                      <a:pt x="8301" y="4000"/>
                    </a:cubicBezTo>
                    <a:cubicBezTo>
                      <a:pt x="7260" y="4101"/>
                      <a:pt x="6251" y="4437"/>
                      <a:pt x="5243" y="5008"/>
                    </a:cubicBezTo>
                    <a:cubicBezTo>
                      <a:pt x="4437" y="5411"/>
                      <a:pt x="3697" y="5983"/>
                      <a:pt x="3059" y="6722"/>
                    </a:cubicBezTo>
                    <a:cubicBezTo>
                      <a:pt x="2420" y="7394"/>
                      <a:pt x="1916" y="8133"/>
                      <a:pt x="1446" y="8974"/>
                    </a:cubicBezTo>
                    <a:cubicBezTo>
                      <a:pt x="606" y="10587"/>
                      <a:pt x="102" y="12469"/>
                      <a:pt x="34" y="14485"/>
                    </a:cubicBezTo>
                    <a:cubicBezTo>
                      <a:pt x="1" y="15426"/>
                      <a:pt x="34" y="16367"/>
                      <a:pt x="169" y="17341"/>
                    </a:cubicBezTo>
                    <a:cubicBezTo>
                      <a:pt x="303" y="18282"/>
                      <a:pt x="505" y="19190"/>
                      <a:pt x="841" y="20030"/>
                    </a:cubicBezTo>
                    <a:cubicBezTo>
                      <a:pt x="1211" y="21038"/>
                      <a:pt x="1681" y="22046"/>
                      <a:pt x="2219" y="23021"/>
                    </a:cubicBezTo>
                    <a:cubicBezTo>
                      <a:pt x="2723" y="23894"/>
                      <a:pt x="3361" y="24768"/>
                      <a:pt x="4067" y="25608"/>
                    </a:cubicBezTo>
                    <a:cubicBezTo>
                      <a:pt x="5344" y="27087"/>
                      <a:pt x="6890" y="28465"/>
                      <a:pt x="8772" y="29742"/>
                    </a:cubicBezTo>
                    <a:cubicBezTo>
                      <a:pt x="10385" y="30784"/>
                      <a:pt x="12233" y="31792"/>
                      <a:pt x="14384" y="32766"/>
                    </a:cubicBezTo>
                    <a:cubicBezTo>
                      <a:pt x="16770" y="33808"/>
                      <a:pt x="19156" y="34648"/>
                      <a:pt x="22013" y="35623"/>
                    </a:cubicBezTo>
                    <a:cubicBezTo>
                      <a:pt x="21542" y="36093"/>
                      <a:pt x="21139" y="36597"/>
                      <a:pt x="20803" y="37169"/>
                    </a:cubicBezTo>
                    <a:cubicBezTo>
                      <a:pt x="20702" y="37337"/>
                      <a:pt x="20635" y="37538"/>
                      <a:pt x="20567" y="37706"/>
                    </a:cubicBezTo>
                    <a:cubicBezTo>
                      <a:pt x="20534" y="37807"/>
                      <a:pt x="20534" y="37874"/>
                      <a:pt x="20534" y="37975"/>
                    </a:cubicBezTo>
                    <a:lnTo>
                      <a:pt x="20534" y="38311"/>
                    </a:lnTo>
                    <a:cubicBezTo>
                      <a:pt x="20534" y="38379"/>
                      <a:pt x="20567" y="38479"/>
                      <a:pt x="20567" y="38547"/>
                    </a:cubicBezTo>
                    <a:cubicBezTo>
                      <a:pt x="20635" y="38647"/>
                      <a:pt x="20668" y="38782"/>
                      <a:pt x="20702" y="38849"/>
                    </a:cubicBezTo>
                    <a:cubicBezTo>
                      <a:pt x="20803" y="38983"/>
                      <a:pt x="20870" y="39118"/>
                      <a:pt x="21004" y="39185"/>
                    </a:cubicBezTo>
                    <a:cubicBezTo>
                      <a:pt x="21072" y="39286"/>
                      <a:pt x="21206" y="39319"/>
                      <a:pt x="21340" y="39319"/>
                    </a:cubicBezTo>
                    <a:lnTo>
                      <a:pt x="21374" y="39319"/>
                    </a:lnTo>
                    <a:cubicBezTo>
                      <a:pt x="21508" y="39319"/>
                      <a:pt x="21643" y="39286"/>
                      <a:pt x="21710" y="39219"/>
                    </a:cubicBezTo>
                    <a:cubicBezTo>
                      <a:pt x="21845" y="39185"/>
                      <a:pt x="21979" y="39118"/>
                      <a:pt x="22080" y="38983"/>
                    </a:cubicBezTo>
                    <a:cubicBezTo>
                      <a:pt x="22214" y="38849"/>
                      <a:pt x="22349" y="38715"/>
                      <a:pt x="22483" y="38647"/>
                    </a:cubicBezTo>
                    <a:cubicBezTo>
                      <a:pt x="22685" y="38379"/>
                      <a:pt x="22886" y="38143"/>
                      <a:pt x="23054" y="37841"/>
                    </a:cubicBezTo>
                    <a:cubicBezTo>
                      <a:pt x="23088" y="37774"/>
                      <a:pt x="23155" y="37706"/>
                      <a:pt x="23189" y="37639"/>
                    </a:cubicBezTo>
                    <a:lnTo>
                      <a:pt x="23323" y="37874"/>
                    </a:lnTo>
                    <a:cubicBezTo>
                      <a:pt x="23424" y="38110"/>
                      <a:pt x="23659" y="38311"/>
                      <a:pt x="23861" y="38446"/>
                    </a:cubicBezTo>
                    <a:cubicBezTo>
                      <a:pt x="24096" y="38614"/>
                      <a:pt x="24432" y="38681"/>
                      <a:pt x="24768" y="38681"/>
                    </a:cubicBezTo>
                    <a:cubicBezTo>
                      <a:pt x="24936" y="38681"/>
                      <a:pt x="25071" y="38681"/>
                      <a:pt x="25239" y="38647"/>
                    </a:cubicBezTo>
                    <a:cubicBezTo>
                      <a:pt x="25440" y="38614"/>
                      <a:pt x="25676" y="38479"/>
                      <a:pt x="25877" y="38311"/>
                    </a:cubicBezTo>
                    <a:cubicBezTo>
                      <a:pt x="26045" y="38177"/>
                      <a:pt x="26180" y="37975"/>
                      <a:pt x="26280" y="37774"/>
                    </a:cubicBezTo>
                    <a:cubicBezTo>
                      <a:pt x="26381" y="37538"/>
                      <a:pt x="26415" y="37303"/>
                      <a:pt x="26381" y="37001"/>
                    </a:cubicBezTo>
                    <a:cubicBezTo>
                      <a:pt x="26381" y="36866"/>
                      <a:pt x="26348" y="36765"/>
                      <a:pt x="26280" y="36631"/>
                    </a:cubicBezTo>
                    <a:lnTo>
                      <a:pt x="26280" y="36631"/>
                    </a:lnTo>
                    <a:cubicBezTo>
                      <a:pt x="26348" y="36665"/>
                      <a:pt x="26348" y="36665"/>
                      <a:pt x="26381" y="36665"/>
                    </a:cubicBezTo>
                    <a:cubicBezTo>
                      <a:pt x="26684" y="36799"/>
                      <a:pt x="27020" y="36866"/>
                      <a:pt x="27289" y="36933"/>
                    </a:cubicBezTo>
                    <a:cubicBezTo>
                      <a:pt x="27524" y="36967"/>
                      <a:pt x="27692" y="36967"/>
                      <a:pt x="27860" y="36967"/>
                    </a:cubicBezTo>
                    <a:cubicBezTo>
                      <a:pt x="27961" y="36967"/>
                      <a:pt x="28062" y="36967"/>
                      <a:pt x="28196" y="36933"/>
                    </a:cubicBezTo>
                    <a:cubicBezTo>
                      <a:pt x="28297" y="36933"/>
                      <a:pt x="28398" y="36833"/>
                      <a:pt x="28465" y="36799"/>
                    </a:cubicBezTo>
                    <a:lnTo>
                      <a:pt x="28633" y="36631"/>
                    </a:lnTo>
                    <a:cubicBezTo>
                      <a:pt x="28700" y="36597"/>
                      <a:pt x="28700" y="36497"/>
                      <a:pt x="28734" y="36463"/>
                    </a:cubicBezTo>
                    <a:cubicBezTo>
                      <a:pt x="28767" y="36362"/>
                      <a:pt x="28767" y="36261"/>
                      <a:pt x="28734" y="36093"/>
                    </a:cubicBezTo>
                    <a:cubicBezTo>
                      <a:pt x="28734" y="36026"/>
                      <a:pt x="28700" y="35992"/>
                      <a:pt x="28700" y="35959"/>
                    </a:cubicBezTo>
                    <a:cubicBezTo>
                      <a:pt x="28633" y="35824"/>
                      <a:pt x="28566" y="35757"/>
                      <a:pt x="28532" y="35656"/>
                    </a:cubicBezTo>
                    <a:cubicBezTo>
                      <a:pt x="28263" y="35287"/>
                      <a:pt x="27860" y="35119"/>
                      <a:pt x="27557" y="35018"/>
                    </a:cubicBezTo>
                    <a:cubicBezTo>
                      <a:pt x="27121" y="34917"/>
                      <a:pt x="26684" y="34850"/>
                      <a:pt x="26280" y="34816"/>
                    </a:cubicBezTo>
                    <a:cubicBezTo>
                      <a:pt x="27894" y="33606"/>
                      <a:pt x="29372" y="32061"/>
                      <a:pt x="30750" y="30212"/>
                    </a:cubicBezTo>
                    <a:cubicBezTo>
                      <a:pt x="32128" y="28297"/>
                      <a:pt x="33405" y="26180"/>
                      <a:pt x="34413" y="23827"/>
                    </a:cubicBezTo>
                    <a:cubicBezTo>
                      <a:pt x="35320" y="21744"/>
                      <a:pt x="35993" y="19627"/>
                      <a:pt x="36463" y="17509"/>
                    </a:cubicBezTo>
                    <a:cubicBezTo>
                      <a:pt x="36665" y="16468"/>
                      <a:pt x="36833" y="15359"/>
                      <a:pt x="36967" y="14317"/>
                    </a:cubicBezTo>
                    <a:cubicBezTo>
                      <a:pt x="37102" y="13141"/>
                      <a:pt x="37102" y="12065"/>
                      <a:pt x="37001" y="10990"/>
                    </a:cubicBezTo>
                    <a:cubicBezTo>
                      <a:pt x="36933" y="10049"/>
                      <a:pt x="36765" y="9142"/>
                      <a:pt x="36530" y="8369"/>
                    </a:cubicBezTo>
                    <a:cubicBezTo>
                      <a:pt x="36463" y="8066"/>
                      <a:pt x="36329" y="7764"/>
                      <a:pt x="36194" y="7461"/>
                    </a:cubicBezTo>
                    <a:cubicBezTo>
                      <a:pt x="35993" y="6722"/>
                      <a:pt x="35656" y="6016"/>
                      <a:pt x="35287" y="5344"/>
                    </a:cubicBezTo>
                    <a:cubicBezTo>
                      <a:pt x="34816" y="4504"/>
                      <a:pt x="34178" y="3731"/>
                      <a:pt x="33472" y="3025"/>
                    </a:cubicBezTo>
                    <a:cubicBezTo>
                      <a:pt x="32666" y="2252"/>
                      <a:pt x="31758" y="1580"/>
                      <a:pt x="30649" y="1043"/>
                    </a:cubicBezTo>
                    <a:cubicBezTo>
                      <a:pt x="30145" y="807"/>
                      <a:pt x="29607" y="572"/>
                      <a:pt x="29103" y="370"/>
                    </a:cubicBezTo>
                    <a:cubicBezTo>
                      <a:pt x="28599" y="202"/>
                      <a:pt x="28095" y="68"/>
                      <a:pt x="27557" y="34"/>
                    </a:cubicBezTo>
                    <a:cubicBezTo>
                      <a:pt x="27121" y="34"/>
                      <a:pt x="26751" y="1"/>
                      <a:pt x="263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>
                <a:off x="3867550" y="3096925"/>
                <a:ext cx="215100" cy="352025"/>
              </a:xfrm>
              <a:custGeom>
                <a:rect b="b" l="l" r="r" t="t"/>
                <a:pathLst>
                  <a:path extrusionOk="0" h="14081" w="8604">
                    <a:moveTo>
                      <a:pt x="1277" y="0"/>
                    </a:moveTo>
                    <a:cubicBezTo>
                      <a:pt x="1143" y="0"/>
                      <a:pt x="1042" y="0"/>
                      <a:pt x="941" y="34"/>
                    </a:cubicBezTo>
                    <a:cubicBezTo>
                      <a:pt x="639" y="135"/>
                      <a:pt x="336" y="336"/>
                      <a:pt x="202" y="639"/>
                    </a:cubicBezTo>
                    <a:cubicBezTo>
                      <a:pt x="34" y="907"/>
                      <a:pt x="0" y="1244"/>
                      <a:pt x="101" y="1546"/>
                    </a:cubicBezTo>
                    <a:cubicBezTo>
                      <a:pt x="168" y="1815"/>
                      <a:pt x="370" y="2151"/>
                      <a:pt x="672" y="2252"/>
                    </a:cubicBezTo>
                    <a:cubicBezTo>
                      <a:pt x="1143" y="2453"/>
                      <a:pt x="1613" y="2722"/>
                      <a:pt x="2016" y="2957"/>
                    </a:cubicBezTo>
                    <a:lnTo>
                      <a:pt x="2050" y="3025"/>
                    </a:lnTo>
                    <a:cubicBezTo>
                      <a:pt x="2453" y="3226"/>
                      <a:pt x="2856" y="3495"/>
                      <a:pt x="3327" y="3798"/>
                    </a:cubicBezTo>
                    <a:cubicBezTo>
                      <a:pt x="3965" y="4268"/>
                      <a:pt x="4537" y="4873"/>
                      <a:pt x="5074" y="5545"/>
                    </a:cubicBezTo>
                    <a:cubicBezTo>
                      <a:pt x="5679" y="6284"/>
                      <a:pt x="6183" y="7091"/>
                      <a:pt x="6520" y="7897"/>
                    </a:cubicBezTo>
                    <a:cubicBezTo>
                      <a:pt x="7024" y="9040"/>
                      <a:pt x="7360" y="10216"/>
                      <a:pt x="7528" y="11292"/>
                    </a:cubicBezTo>
                    <a:cubicBezTo>
                      <a:pt x="7629" y="12165"/>
                      <a:pt x="7629" y="12938"/>
                      <a:pt x="7561" y="13644"/>
                    </a:cubicBezTo>
                    <a:cubicBezTo>
                      <a:pt x="7528" y="13812"/>
                      <a:pt x="7729" y="14014"/>
                      <a:pt x="7897" y="14081"/>
                    </a:cubicBezTo>
                    <a:lnTo>
                      <a:pt x="7998" y="14081"/>
                    </a:lnTo>
                    <a:cubicBezTo>
                      <a:pt x="8133" y="14081"/>
                      <a:pt x="8368" y="13946"/>
                      <a:pt x="8401" y="13745"/>
                    </a:cubicBezTo>
                    <a:cubicBezTo>
                      <a:pt x="8469" y="13174"/>
                      <a:pt x="8536" y="12569"/>
                      <a:pt x="8569" y="11897"/>
                    </a:cubicBezTo>
                    <a:cubicBezTo>
                      <a:pt x="8603" y="11258"/>
                      <a:pt x="8569" y="10620"/>
                      <a:pt x="8536" y="9914"/>
                    </a:cubicBezTo>
                    <a:cubicBezTo>
                      <a:pt x="8469" y="9275"/>
                      <a:pt x="8368" y="8603"/>
                      <a:pt x="8200" y="7864"/>
                    </a:cubicBezTo>
                    <a:cubicBezTo>
                      <a:pt x="8032" y="7192"/>
                      <a:pt x="7864" y="6553"/>
                      <a:pt x="7595" y="5915"/>
                    </a:cubicBezTo>
                    <a:cubicBezTo>
                      <a:pt x="7360" y="5243"/>
                      <a:pt x="7024" y="4604"/>
                      <a:pt x="6620" y="3999"/>
                    </a:cubicBezTo>
                    <a:lnTo>
                      <a:pt x="6116" y="3226"/>
                    </a:lnTo>
                    <a:cubicBezTo>
                      <a:pt x="5881" y="2890"/>
                      <a:pt x="5579" y="2554"/>
                      <a:pt x="5276" y="2218"/>
                    </a:cubicBezTo>
                    <a:cubicBezTo>
                      <a:pt x="4839" y="1714"/>
                      <a:pt x="4268" y="1244"/>
                      <a:pt x="3562" y="840"/>
                    </a:cubicBezTo>
                    <a:cubicBezTo>
                      <a:pt x="2991" y="471"/>
                      <a:pt x="2252" y="202"/>
                      <a:pt x="1512" y="34"/>
                    </a:cubicBezTo>
                    <a:cubicBezTo>
                      <a:pt x="1479" y="0"/>
                      <a:pt x="1344" y="0"/>
                      <a:pt x="12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11"/>
              <p:cNvSpPr/>
              <p:nvPr/>
            </p:nvSpPr>
            <p:spPr>
              <a:xfrm>
                <a:off x="4040600" y="3458175"/>
                <a:ext cx="42050" cy="39525"/>
              </a:xfrm>
              <a:custGeom>
                <a:rect b="b" l="l" r="r" t="t"/>
                <a:pathLst>
                  <a:path extrusionOk="0" h="1581" w="1682">
                    <a:moveTo>
                      <a:pt x="774" y="1"/>
                    </a:moveTo>
                    <a:cubicBezTo>
                      <a:pt x="572" y="1"/>
                      <a:pt x="337" y="169"/>
                      <a:pt x="236" y="269"/>
                    </a:cubicBezTo>
                    <a:cubicBezTo>
                      <a:pt x="102" y="437"/>
                      <a:pt x="1" y="673"/>
                      <a:pt x="68" y="874"/>
                    </a:cubicBezTo>
                    <a:cubicBezTo>
                      <a:pt x="102" y="1076"/>
                      <a:pt x="169" y="1278"/>
                      <a:pt x="337" y="1412"/>
                    </a:cubicBezTo>
                    <a:cubicBezTo>
                      <a:pt x="505" y="1546"/>
                      <a:pt x="707" y="1580"/>
                      <a:pt x="942" y="1580"/>
                    </a:cubicBezTo>
                    <a:cubicBezTo>
                      <a:pt x="1143" y="1580"/>
                      <a:pt x="1345" y="1412"/>
                      <a:pt x="1479" y="1278"/>
                    </a:cubicBezTo>
                    <a:cubicBezTo>
                      <a:pt x="1614" y="1110"/>
                      <a:pt x="1681" y="908"/>
                      <a:pt x="1647" y="706"/>
                    </a:cubicBezTo>
                    <a:cubicBezTo>
                      <a:pt x="1614" y="505"/>
                      <a:pt x="1513" y="269"/>
                      <a:pt x="1345" y="169"/>
                    </a:cubicBezTo>
                    <a:cubicBezTo>
                      <a:pt x="1177" y="34"/>
                      <a:pt x="1009" y="1"/>
                      <a:pt x="7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11"/>
              <p:cNvSpPr/>
              <p:nvPr/>
            </p:nvSpPr>
            <p:spPr>
              <a:xfrm>
                <a:off x="3424775" y="3469125"/>
                <a:ext cx="109250" cy="97425"/>
              </a:xfrm>
              <a:custGeom>
                <a:rect b="b" l="l" r="r" t="t"/>
                <a:pathLst>
                  <a:path extrusionOk="0" h="3897" w="4370">
                    <a:moveTo>
                      <a:pt x="2178" y="0"/>
                    </a:moveTo>
                    <a:cubicBezTo>
                      <a:pt x="1970" y="0"/>
                      <a:pt x="1757" y="32"/>
                      <a:pt x="1547" y="100"/>
                    </a:cubicBezTo>
                    <a:cubicBezTo>
                      <a:pt x="538" y="436"/>
                      <a:pt x="1" y="1545"/>
                      <a:pt x="337" y="2587"/>
                    </a:cubicBezTo>
                    <a:cubicBezTo>
                      <a:pt x="632" y="3392"/>
                      <a:pt x="1377" y="3897"/>
                      <a:pt x="2178" y="3897"/>
                    </a:cubicBezTo>
                    <a:cubicBezTo>
                      <a:pt x="2381" y="3897"/>
                      <a:pt x="2587" y="3865"/>
                      <a:pt x="2790" y="3797"/>
                    </a:cubicBezTo>
                    <a:cubicBezTo>
                      <a:pt x="3798" y="3461"/>
                      <a:pt x="4370" y="2385"/>
                      <a:pt x="4033" y="1310"/>
                    </a:cubicBezTo>
                    <a:cubicBezTo>
                      <a:pt x="3765" y="505"/>
                      <a:pt x="3004" y="0"/>
                      <a:pt x="2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>
                <a:off x="3849900" y="3370825"/>
                <a:ext cx="109250" cy="97025"/>
              </a:xfrm>
              <a:custGeom>
                <a:rect b="b" l="l" r="r" t="t"/>
                <a:pathLst>
                  <a:path extrusionOk="0" h="3881" w="4370">
                    <a:moveTo>
                      <a:pt x="2178" y="0"/>
                    </a:moveTo>
                    <a:cubicBezTo>
                      <a:pt x="1969" y="0"/>
                      <a:pt x="1756" y="33"/>
                      <a:pt x="1546" y="100"/>
                    </a:cubicBezTo>
                    <a:cubicBezTo>
                      <a:pt x="538" y="436"/>
                      <a:pt x="0" y="1512"/>
                      <a:pt x="336" y="2554"/>
                    </a:cubicBezTo>
                    <a:cubicBezTo>
                      <a:pt x="609" y="3372"/>
                      <a:pt x="1370" y="3881"/>
                      <a:pt x="2222" y="3881"/>
                    </a:cubicBezTo>
                    <a:cubicBezTo>
                      <a:pt x="2419" y="3881"/>
                      <a:pt x="2621" y="3854"/>
                      <a:pt x="2823" y="3797"/>
                    </a:cubicBezTo>
                    <a:cubicBezTo>
                      <a:pt x="3831" y="3461"/>
                      <a:pt x="4369" y="2352"/>
                      <a:pt x="4033" y="1310"/>
                    </a:cubicBezTo>
                    <a:cubicBezTo>
                      <a:pt x="3765" y="505"/>
                      <a:pt x="3004" y="0"/>
                      <a:pt x="2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>
                <a:off x="3597850" y="3431300"/>
                <a:ext cx="206700" cy="155450"/>
              </a:xfrm>
              <a:custGeom>
                <a:rect b="b" l="l" r="r" t="t"/>
                <a:pathLst>
                  <a:path extrusionOk="0" h="6218" w="8268">
                    <a:moveTo>
                      <a:pt x="5377" y="3999"/>
                    </a:moveTo>
                    <a:cubicBezTo>
                      <a:pt x="5512" y="3999"/>
                      <a:pt x="5680" y="3999"/>
                      <a:pt x="5781" y="4066"/>
                    </a:cubicBezTo>
                    <a:cubicBezTo>
                      <a:pt x="6016" y="4100"/>
                      <a:pt x="6184" y="4134"/>
                      <a:pt x="6352" y="4201"/>
                    </a:cubicBezTo>
                    <a:cubicBezTo>
                      <a:pt x="6520" y="4302"/>
                      <a:pt x="6621" y="4369"/>
                      <a:pt x="6789" y="4470"/>
                    </a:cubicBezTo>
                    <a:lnTo>
                      <a:pt x="6923" y="4604"/>
                    </a:lnTo>
                    <a:cubicBezTo>
                      <a:pt x="6856" y="4671"/>
                      <a:pt x="6722" y="4772"/>
                      <a:pt x="6621" y="4907"/>
                    </a:cubicBezTo>
                    <a:cubicBezTo>
                      <a:pt x="6352" y="5108"/>
                      <a:pt x="6050" y="5310"/>
                      <a:pt x="5680" y="5478"/>
                    </a:cubicBezTo>
                    <a:cubicBezTo>
                      <a:pt x="5277" y="5646"/>
                      <a:pt x="4873" y="5780"/>
                      <a:pt x="4437" y="5848"/>
                    </a:cubicBezTo>
                    <a:cubicBezTo>
                      <a:pt x="4201" y="5881"/>
                      <a:pt x="3899" y="5881"/>
                      <a:pt x="3664" y="5881"/>
                    </a:cubicBezTo>
                    <a:cubicBezTo>
                      <a:pt x="3496" y="5881"/>
                      <a:pt x="3328" y="5881"/>
                      <a:pt x="3193" y="5848"/>
                    </a:cubicBezTo>
                    <a:cubicBezTo>
                      <a:pt x="3059" y="5848"/>
                      <a:pt x="2857" y="5814"/>
                      <a:pt x="2689" y="5780"/>
                    </a:cubicBezTo>
                    <a:cubicBezTo>
                      <a:pt x="2723" y="5680"/>
                      <a:pt x="2723" y="5612"/>
                      <a:pt x="2756" y="5512"/>
                    </a:cubicBezTo>
                    <a:cubicBezTo>
                      <a:pt x="2857" y="5343"/>
                      <a:pt x="2924" y="5175"/>
                      <a:pt x="3059" y="5041"/>
                    </a:cubicBezTo>
                    <a:cubicBezTo>
                      <a:pt x="3193" y="4907"/>
                      <a:pt x="3361" y="4772"/>
                      <a:pt x="3529" y="4604"/>
                    </a:cubicBezTo>
                    <a:cubicBezTo>
                      <a:pt x="3731" y="4436"/>
                      <a:pt x="3932" y="4302"/>
                      <a:pt x="4201" y="4201"/>
                    </a:cubicBezTo>
                    <a:cubicBezTo>
                      <a:pt x="4437" y="4100"/>
                      <a:pt x="4739" y="4066"/>
                      <a:pt x="5041" y="3999"/>
                    </a:cubicBezTo>
                    <a:close/>
                    <a:moveTo>
                      <a:pt x="6755" y="0"/>
                    </a:moveTo>
                    <a:cubicBezTo>
                      <a:pt x="6634" y="61"/>
                      <a:pt x="6538" y="73"/>
                      <a:pt x="6450" y="73"/>
                    </a:cubicBezTo>
                    <a:cubicBezTo>
                      <a:pt x="6392" y="73"/>
                      <a:pt x="6339" y="67"/>
                      <a:pt x="6285" y="67"/>
                    </a:cubicBezTo>
                    <a:cubicBezTo>
                      <a:pt x="6184" y="67"/>
                      <a:pt x="6016" y="67"/>
                      <a:pt x="5814" y="101"/>
                    </a:cubicBezTo>
                    <a:cubicBezTo>
                      <a:pt x="5714" y="135"/>
                      <a:pt x="5546" y="202"/>
                      <a:pt x="5377" y="303"/>
                    </a:cubicBezTo>
                    <a:cubicBezTo>
                      <a:pt x="5209" y="403"/>
                      <a:pt x="5075" y="538"/>
                      <a:pt x="4941" y="639"/>
                    </a:cubicBezTo>
                    <a:cubicBezTo>
                      <a:pt x="4806" y="740"/>
                      <a:pt x="4739" y="874"/>
                      <a:pt x="4605" y="975"/>
                    </a:cubicBezTo>
                    <a:cubicBezTo>
                      <a:pt x="4470" y="1109"/>
                      <a:pt x="4369" y="1277"/>
                      <a:pt x="4201" y="1378"/>
                    </a:cubicBezTo>
                    <a:cubicBezTo>
                      <a:pt x="4033" y="1479"/>
                      <a:pt x="3899" y="1580"/>
                      <a:pt x="3764" y="1647"/>
                    </a:cubicBezTo>
                    <a:cubicBezTo>
                      <a:pt x="3697" y="1714"/>
                      <a:pt x="3630" y="1714"/>
                      <a:pt x="3563" y="1748"/>
                    </a:cubicBezTo>
                    <a:lnTo>
                      <a:pt x="3529" y="1748"/>
                    </a:lnTo>
                    <a:cubicBezTo>
                      <a:pt x="3193" y="1748"/>
                      <a:pt x="2891" y="1680"/>
                      <a:pt x="2689" y="1613"/>
                    </a:cubicBezTo>
                    <a:cubicBezTo>
                      <a:pt x="2521" y="1580"/>
                      <a:pt x="2353" y="1546"/>
                      <a:pt x="2118" y="1479"/>
                    </a:cubicBezTo>
                    <a:cubicBezTo>
                      <a:pt x="2050" y="1445"/>
                      <a:pt x="1950" y="1445"/>
                      <a:pt x="1882" y="1412"/>
                    </a:cubicBezTo>
                    <a:cubicBezTo>
                      <a:pt x="1748" y="1344"/>
                      <a:pt x="1614" y="1344"/>
                      <a:pt x="1513" y="1344"/>
                    </a:cubicBezTo>
                    <a:cubicBezTo>
                      <a:pt x="1244" y="1344"/>
                      <a:pt x="1042" y="1412"/>
                      <a:pt x="874" y="1479"/>
                    </a:cubicBezTo>
                    <a:cubicBezTo>
                      <a:pt x="673" y="1580"/>
                      <a:pt x="538" y="1680"/>
                      <a:pt x="370" y="1849"/>
                    </a:cubicBezTo>
                    <a:cubicBezTo>
                      <a:pt x="101" y="2117"/>
                      <a:pt x="1" y="2487"/>
                      <a:pt x="1" y="2991"/>
                    </a:cubicBezTo>
                    <a:cubicBezTo>
                      <a:pt x="1" y="3159"/>
                      <a:pt x="1" y="3361"/>
                      <a:pt x="34" y="3630"/>
                    </a:cubicBezTo>
                    <a:cubicBezTo>
                      <a:pt x="68" y="3831"/>
                      <a:pt x="101" y="4100"/>
                      <a:pt x="236" y="4268"/>
                    </a:cubicBezTo>
                    <a:cubicBezTo>
                      <a:pt x="404" y="4604"/>
                      <a:pt x="605" y="4940"/>
                      <a:pt x="908" y="5209"/>
                    </a:cubicBezTo>
                    <a:cubicBezTo>
                      <a:pt x="1177" y="5478"/>
                      <a:pt x="1446" y="5680"/>
                      <a:pt x="1849" y="5848"/>
                    </a:cubicBezTo>
                    <a:cubicBezTo>
                      <a:pt x="2387" y="6116"/>
                      <a:pt x="3025" y="6217"/>
                      <a:pt x="3731" y="6217"/>
                    </a:cubicBezTo>
                    <a:lnTo>
                      <a:pt x="4201" y="6217"/>
                    </a:lnTo>
                    <a:cubicBezTo>
                      <a:pt x="4974" y="6150"/>
                      <a:pt x="5781" y="5881"/>
                      <a:pt x="6520" y="5512"/>
                    </a:cubicBezTo>
                    <a:cubicBezTo>
                      <a:pt x="7226" y="5108"/>
                      <a:pt x="7763" y="4503"/>
                      <a:pt x="8032" y="3831"/>
                    </a:cubicBezTo>
                    <a:cubicBezTo>
                      <a:pt x="8200" y="3495"/>
                      <a:pt x="8268" y="3092"/>
                      <a:pt x="8268" y="2655"/>
                    </a:cubicBezTo>
                    <a:cubicBezTo>
                      <a:pt x="8268" y="2185"/>
                      <a:pt x="8200" y="1748"/>
                      <a:pt x="8066" y="1311"/>
                    </a:cubicBezTo>
                    <a:cubicBezTo>
                      <a:pt x="7932" y="975"/>
                      <a:pt x="7730" y="571"/>
                      <a:pt x="7293" y="269"/>
                    </a:cubicBezTo>
                    <a:cubicBezTo>
                      <a:pt x="7125" y="135"/>
                      <a:pt x="6923" y="67"/>
                      <a:pt x="67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7" name="Google Shape;207;p11"/>
            <p:cNvSpPr/>
            <p:nvPr/>
          </p:nvSpPr>
          <p:spPr>
            <a:xfrm>
              <a:off x="6933975" y="1187700"/>
              <a:ext cx="115125" cy="56325"/>
            </a:xfrm>
            <a:custGeom>
              <a:rect b="b" l="l" r="r" t="t"/>
              <a:pathLst>
                <a:path extrusionOk="0" h="2253" w="4605">
                  <a:moveTo>
                    <a:pt x="3126" y="1"/>
                  </a:moveTo>
                  <a:cubicBezTo>
                    <a:pt x="2723" y="1"/>
                    <a:pt x="2320" y="68"/>
                    <a:pt x="1883" y="202"/>
                  </a:cubicBezTo>
                  <a:cubicBezTo>
                    <a:pt x="1412" y="337"/>
                    <a:pt x="1043" y="538"/>
                    <a:pt x="673" y="807"/>
                  </a:cubicBezTo>
                  <a:cubicBezTo>
                    <a:pt x="538" y="908"/>
                    <a:pt x="404" y="1042"/>
                    <a:pt x="270" y="1210"/>
                  </a:cubicBezTo>
                  <a:cubicBezTo>
                    <a:pt x="135" y="1378"/>
                    <a:pt x="68" y="1580"/>
                    <a:pt x="1" y="1815"/>
                  </a:cubicBezTo>
                  <a:cubicBezTo>
                    <a:pt x="1" y="1849"/>
                    <a:pt x="1" y="1916"/>
                    <a:pt x="68" y="1983"/>
                  </a:cubicBezTo>
                  <a:cubicBezTo>
                    <a:pt x="102" y="2017"/>
                    <a:pt x="135" y="2051"/>
                    <a:pt x="236" y="2084"/>
                  </a:cubicBezTo>
                  <a:cubicBezTo>
                    <a:pt x="270" y="2151"/>
                    <a:pt x="303" y="2151"/>
                    <a:pt x="337" y="2151"/>
                  </a:cubicBezTo>
                  <a:cubicBezTo>
                    <a:pt x="606" y="2219"/>
                    <a:pt x="908" y="2252"/>
                    <a:pt x="1211" y="2252"/>
                  </a:cubicBezTo>
                  <a:cubicBezTo>
                    <a:pt x="1345" y="2252"/>
                    <a:pt x="1547" y="2252"/>
                    <a:pt x="1681" y="2219"/>
                  </a:cubicBezTo>
                  <a:cubicBezTo>
                    <a:pt x="2185" y="2185"/>
                    <a:pt x="2689" y="2051"/>
                    <a:pt x="3227" y="1849"/>
                  </a:cubicBezTo>
                  <a:cubicBezTo>
                    <a:pt x="3429" y="1748"/>
                    <a:pt x="3630" y="1681"/>
                    <a:pt x="3832" y="1546"/>
                  </a:cubicBezTo>
                  <a:cubicBezTo>
                    <a:pt x="4101" y="1412"/>
                    <a:pt x="4269" y="1311"/>
                    <a:pt x="4437" y="1143"/>
                  </a:cubicBezTo>
                  <a:cubicBezTo>
                    <a:pt x="4571" y="1009"/>
                    <a:pt x="4605" y="841"/>
                    <a:pt x="4605" y="673"/>
                  </a:cubicBezTo>
                  <a:cubicBezTo>
                    <a:pt x="4605" y="572"/>
                    <a:pt x="4538" y="505"/>
                    <a:pt x="4470" y="471"/>
                  </a:cubicBezTo>
                  <a:cubicBezTo>
                    <a:pt x="4437" y="370"/>
                    <a:pt x="4336" y="337"/>
                    <a:pt x="4269" y="303"/>
                  </a:cubicBezTo>
                  <a:cubicBezTo>
                    <a:pt x="4168" y="236"/>
                    <a:pt x="4101" y="202"/>
                    <a:pt x="4033" y="202"/>
                  </a:cubicBezTo>
                  <a:cubicBezTo>
                    <a:pt x="3966" y="169"/>
                    <a:pt x="3832" y="169"/>
                    <a:pt x="3765" y="135"/>
                  </a:cubicBezTo>
                  <a:cubicBezTo>
                    <a:pt x="3563" y="34"/>
                    <a:pt x="3328" y="34"/>
                    <a:pt x="3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" name="Google Shape;208;p11"/>
          <p:cNvSpPr/>
          <p:nvPr/>
        </p:nvSpPr>
        <p:spPr>
          <a:xfrm>
            <a:off x="-519600" y="3814668"/>
            <a:ext cx="1994602" cy="1704648"/>
          </a:xfrm>
          <a:custGeom>
            <a:rect b="b" l="l" r="r" t="t"/>
            <a:pathLst>
              <a:path extrusionOk="0" h="64834" w="75862">
                <a:moveTo>
                  <a:pt x="27486" y="0"/>
                </a:moveTo>
                <a:cubicBezTo>
                  <a:pt x="14236" y="0"/>
                  <a:pt x="1" y="11922"/>
                  <a:pt x="4464" y="32119"/>
                </a:cubicBezTo>
                <a:cubicBezTo>
                  <a:pt x="7408" y="45427"/>
                  <a:pt x="22347" y="63271"/>
                  <a:pt x="37187" y="64723"/>
                </a:cubicBezTo>
                <a:cubicBezTo>
                  <a:pt x="37950" y="64797"/>
                  <a:pt x="38755" y="64834"/>
                  <a:pt x="39593" y="64834"/>
                </a:cubicBezTo>
                <a:cubicBezTo>
                  <a:pt x="53258" y="64834"/>
                  <a:pt x="75862" y="55139"/>
                  <a:pt x="69752" y="38346"/>
                </a:cubicBezTo>
                <a:cubicBezTo>
                  <a:pt x="65972" y="27962"/>
                  <a:pt x="54255" y="28240"/>
                  <a:pt x="46358" y="22849"/>
                </a:cubicBezTo>
                <a:cubicBezTo>
                  <a:pt x="38023" y="17180"/>
                  <a:pt x="46975" y="9660"/>
                  <a:pt x="39376" y="3872"/>
                </a:cubicBezTo>
                <a:cubicBezTo>
                  <a:pt x="35961" y="1249"/>
                  <a:pt x="31775" y="0"/>
                  <a:pt x="274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1"/>
          <p:cNvSpPr/>
          <p:nvPr/>
        </p:nvSpPr>
        <p:spPr>
          <a:xfrm rot="-5400000">
            <a:off x="1063772" y="4507185"/>
            <a:ext cx="362472" cy="319633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1"/>
          <p:cNvSpPr/>
          <p:nvPr/>
        </p:nvSpPr>
        <p:spPr>
          <a:xfrm rot="-2700000">
            <a:off x="8069271" y="-492718"/>
            <a:ext cx="1402437" cy="1721733"/>
          </a:xfrm>
          <a:custGeom>
            <a:rect b="b" l="l" r="r" t="t"/>
            <a:pathLst>
              <a:path extrusionOk="0" h="68870" w="56098">
                <a:moveTo>
                  <a:pt x="27540" y="1"/>
                </a:moveTo>
                <a:cubicBezTo>
                  <a:pt x="25846" y="1"/>
                  <a:pt x="24016" y="377"/>
                  <a:pt x="22022" y="1226"/>
                </a:cubicBezTo>
                <a:cubicBezTo>
                  <a:pt x="3980" y="8924"/>
                  <a:pt x="18521" y="22730"/>
                  <a:pt x="17626" y="35302"/>
                </a:cubicBezTo>
                <a:cubicBezTo>
                  <a:pt x="16950" y="44552"/>
                  <a:pt x="1" y="49286"/>
                  <a:pt x="7799" y="60247"/>
                </a:cubicBezTo>
                <a:cubicBezTo>
                  <a:pt x="12119" y="66326"/>
                  <a:pt x="17081" y="68870"/>
                  <a:pt x="22065" y="68870"/>
                </a:cubicBezTo>
                <a:cubicBezTo>
                  <a:pt x="38955" y="68870"/>
                  <a:pt x="56098" y="39657"/>
                  <a:pt x="49355" y="19766"/>
                </a:cubicBezTo>
                <a:cubicBezTo>
                  <a:pt x="42898" y="13377"/>
                  <a:pt x="37638" y="1"/>
                  <a:pt x="275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1"/>
          <p:cNvSpPr/>
          <p:nvPr/>
        </p:nvSpPr>
        <p:spPr>
          <a:xfrm rot="-5400000">
            <a:off x="7401502" y="4010007"/>
            <a:ext cx="232192" cy="204752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1"/>
          <p:cNvSpPr/>
          <p:nvPr/>
        </p:nvSpPr>
        <p:spPr>
          <a:xfrm rot="-5400000">
            <a:off x="7657455" y="4236950"/>
            <a:ext cx="143296" cy="126355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1"/>
          <p:cNvSpPr/>
          <p:nvPr/>
        </p:nvSpPr>
        <p:spPr>
          <a:xfrm rot="2527600">
            <a:off x="7584927" y="496776"/>
            <a:ext cx="227865" cy="593777"/>
          </a:xfrm>
          <a:custGeom>
            <a:rect b="b" l="l" r="r" t="t"/>
            <a:pathLst>
              <a:path extrusionOk="0" h="26186" w="10049">
                <a:moveTo>
                  <a:pt x="6026" y="9334"/>
                </a:moveTo>
                <a:cubicBezTo>
                  <a:pt x="6036" y="9343"/>
                  <a:pt x="6050" y="9343"/>
                  <a:pt x="6050" y="9343"/>
                </a:cubicBezTo>
                <a:cubicBezTo>
                  <a:pt x="6042" y="9340"/>
                  <a:pt x="6034" y="9337"/>
                  <a:pt x="6026" y="9334"/>
                </a:cubicBezTo>
                <a:close/>
                <a:moveTo>
                  <a:pt x="3093" y="8839"/>
                </a:moveTo>
                <a:cubicBezTo>
                  <a:pt x="3529" y="8839"/>
                  <a:pt x="3899" y="8839"/>
                  <a:pt x="4336" y="8872"/>
                </a:cubicBezTo>
                <a:cubicBezTo>
                  <a:pt x="4899" y="8972"/>
                  <a:pt x="5494" y="9136"/>
                  <a:pt x="6026" y="9334"/>
                </a:cubicBezTo>
                <a:lnTo>
                  <a:pt x="6026" y="9334"/>
                </a:lnTo>
                <a:cubicBezTo>
                  <a:pt x="6021" y="9329"/>
                  <a:pt x="6016" y="9321"/>
                  <a:pt x="6016" y="9309"/>
                </a:cubicBezTo>
                <a:lnTo>
                  <a:pt x="6016" y="9309"/>
                </a:lnTo>
                <a:cubicBezTo>
                  <a:pt x="6016" y="9309"/>
                  <a:pt x="6050" y="9309"/>
                  <a:pt x="6050" y="9343"/>
                </a:cubicBezTo>
                <a:cubicBezTo>
                  <a:pt x="6420" y="9511"/>
                  <a:pt x="6756" y="9679"/>
                  <a:pt x="7092" y="9914"/>
                </a:cubicBezTo>
                <a:cubicBezTo>
                  <a:pt x="6554" y="10351"/>
                  <a:pt x="5983" y="10654"/>
                  <a:pt x="5344" y="10922"/>
                </a:cubicBezTo>
                <a:cubicBezTo>
                  <a:pt x="4605" y="11225"/>
                  <a:pt x="3865" y="11426"/>
                  <a:pt x="3126" y="11561"/>
                </a:cubicBezTo>
                <a:cubicBezTo>
                  <a:pt x="2925" y="11578"/>
                  <a:pt x="2731" y="11586"/>
                  <a:pt x="2542" y="11586"/>
                </a:cubicBezTo>
                <a:cubicBezTo>
                  <a:pt x="2353" y="11586"/>
                  <a:pt x="2168" y="11578"/>
                  <a:pt x="1984" y="11561"/>
                </a:cubicBezTo>
                <a:lnTo>
                  <a:pt x="1479" y="11426"/>
                </a:lnTo>
                <a:cubicBezTo>
                  <a:pt x="1379" y="11393"/>
                  <a:pt x="1345" y="11359"/>
                  <a:pt x="1244" y="11292"/>
                </a:cubicBezTo>
                <a:lnTo>
                  <a:pt x="1177" y="11225"/>
                </a:lnTo>
                <a:cubicBezTo>
                  <a:pt x="1143" y="11191"/>
                  <a:pt x="1143" y="11158"/>
                  <a:pt x="1076" y="11090"/>
                </a:cubicBezTo>
                <a:cubicBezTo>
                  <a:pt x="1076" y="11057"/>
                  <a:pt x="1043" y="11023"/>
                  <a:pt x="1043" y="10956"/>
                </a:cubicBezTo>
                <a:lnTo>
                  <a:pt x="1043" y="10721"/>
                </a:lnTo>
                <a:lnTo>
                  <a:pt x="1177" y="10217"/>
                </a:lnTo>
                <a:cubicBezTo>
                  <a:pt x="1244" y="10049"/>
                  <a:pt x="1345" y="9881"/>
                  <a:pt x="1479" y="9713"/>
                </a:cubicBezTo>
                <a:lnTo>
                  <a:pt x="1849" y="9343"/>
                </a:lnTo>
                <a:cubicBezTo>
                  <a:pt x="2017" y="9208"/>
                  <a:pt x="2185" y="9141"/>
                  <a:pt x="2353" y="9040"/>
                </a:cubicBezTo>
                <a:cubicBezTo>
                  <a:pt x="2588" y="8973"/>
                  <a:pt x="2857" y="8872"/>
                  <a:pt x="3093" y="8839"/>
                </a:cubicBezTo>
                <a:close/>
                <a:moveTo>
                  <a:pt x="6722" y="15627"/>
                </a:moveTo>
                <a:cubicBezTo>
                  <a:pt x="6722" y="15627"/>
                  <a:pt x="6756" y="15627"/>
                  <a:pt x="6756" y="15694"/>
                </a:cubicBezTo>
                <a:cubicBezTo>
                  <a:pt x="6756" y="15627"/>
                  <a:pt x="6756" y="15627"/>
                  <a:pt x="6722" y="15627"/>
                </a:cubicBezTo>
                <a:close/>
                <a:moveTo>
                  <a:pt x="2992" y="15795"/>
                </a:moveTo>
                <a:cubicBezTo>
                  <a:pt x="2958" y="15795"/>
                  <a:pt x="2958" y="15795"/>
                  <a:pt x="2891" y="15862"/>
                </a:cubicBezTo>
                <a:cubicBezTo>
                  <a:pt x="2925" y="15862"/>
                  <a:pt x="2925" y="15795"/>
                  <a:pt x="2992" y="15795"/>
                </a:cubicBezTo>
                <a:close/>
                <a:moveTo>
                  <a:pt x="4370" y="15358"/>
                </a:moveTo>
                <a:cubicBezTo>
                  <a:pt x="4874" y="15358"/>
                  <a:pt x="5344" y="15358"/>
                  <a:pt x="5815" y="15392"/>
                </a:cubicBezTo>
                <a:cubicBezTo>
                  <a:pt x="6117" y="15426"/>
                  <a:pt x="6487" y="15526"/>
                  <a:pt x="6823" y="15627"/>
                </a:cubicBezTo>
                <a:cubicBezTo>
                  <a:pt x="7024" y="15728"/>
                  <a:pt x="7260" y="15862"/>
                  <a:pt x="7428" y="16030"/>
                </a:cubicBezTo>
                <a:lnTo>
                  <a:pt x="7495" y="16064"/>
                </a:lnTo>
                <a:cubicBezTo>
                  <a:pt x="7192" y="16367"/>
                  <a:pt x="6890" y="16635"/>
                  <a:pt x="6588" y="16904"/>
                </a:cubicBezTo>
                <a:cubicBezTo>
                  <a:pt x="6184" y="17240"/>
                  <a:pt x="5714" y="17475"/>
                  <a:pt x="5210" y="17711"/>
                </a:cubicBezTo>
                <a:cubicBezTo>
                  <a:pt x="4840" y="17879"/>
                  <a:pt x="4470" y="17946"/>
                  <a:pt x="4067" y="18047"/>
                </a:cubicBezTo>
                <a:cubicBezTo>
                  <a:pt x="3916" y="18064"/>
                  <a:pt x="3773" y="18072"/>
                  <a:pt x="3626" y="18072"/>
                </a:cubicBezTo>
                <a:cubicBezTo>
                  <a:pt x="3479" y="18072"/>
                  <a:pt x="3328" y="18064"/>
                  <a:pt x="3160" y="18047"/>
                </a:cubicBezTo>
                <a:cubicBezTo>
                  <a:pt x="2891" y="17980"/>
                  <a:pt x="2656" y="17912"/>
                  <a:pt x="2387" y="17812"/>
                </a:cubicBezTo>
                <a:cubicBezTo>
                  <a:pt x="2185" y="17744"/>
                  <a:pt x="2017" y="17610"/>
                  <a:pt x="1849" y="17475"/>
                </a:cubicBezTo>
                <a:cubicBezTo>
                  <a:pt x="1782" y="17408"/>
                  <a:pt x="1681" y="17375"/>
                  <a:pt x="1647" y="17274"/>
                </a:cubicBezTo>
                <a:cubicBezTo>
                  <a:pt x="1614" y="17240"/>
                  <a:pt x="1614" y="17207"/>
                  <a:pt x="1547" y="17139"/>
                </a:cubicBezTo>
                <a:cubicBezTo>
                  <a:pt x="1547" y="17106"/>
                  <a:pt x="1513" y="17072"/>
                  <a:pt x="1513" y="17039"/>
                </a:cubicBezTo>
                <a:lnTo>
                  <a:pt x="1513" y="16938"/>
                </a:lnTo>
                <a:cubicBezTo>
                  <a:pt x="1513" y="16904"/>
                  <a:pt x="1547" y="16871"/>
                  <a:pt x="1547" y="16803"/>
                </a:cubicBezTo>
                <a:cubicBezTo>
                  <a:pt x="1614" y="16736"/>
                  <a:pt x="1647" y="16703"/>
                  <a:pt x="1681" y="16602"/>
                </a:cubicBezTo>
                <a:cubicBezTo>
                  <a:pt x="1816" y="16467"/>
                  <a:pt x="1883" y="16333"/>
                  <a:pt x="2017" y="16266"/>
                </a:cubicBezTo>
                <a:cubicBezTo>
                  <a:pt x="2252" y="16064"/>
                  <a:pt x="2555" y="15930"/>
                  <a:pt x="2857" y="15762"/>
                </a:cubicBezTo>
                <a:cubicBezTo>
                  <a:pt x="3361" y="15560"/>
                  <a:pt x="3865" y="15426"/>
                  <a:pt x="4370" y="15358"/>
                </a:cubicBezTo>
                <a:close/>
                <a:moveTo>
                  <a:pt x="4370" y="1"/>
                </a:moveTo>
                <a:cubicBezTo>
                  <a:pt x="4067" y="101"/>
                  <a:pt x="3865" y="101"/>
                  <a:pt x="3597" y="135"/>
                </a:cubicBezTo>
                <a:cubicBezTo>
                  <a:pt x="3496" y="135"/>
                  <a:pt x="3361" y="169"/>
                  <a:pt x="3294" y="269"/>
                </a:cubicBezTo>
                <a:cubicBezTo>
                  <a:pt x="3193" y="337"/>
                  <a:pt x="3160" y="471"/>
                  <a:pt x="3160" y="605"/>
                </a:cubicBezTo>
                <a:cubicBezTo>
                  <a:pt x="3160" y="740"/>
                  <a:pt x="3193" y="841"/>
                  <a:pt x="3294" y="941"/>
                </a:cubicBezTo>
                <a:cubicBezTo>
                  <a:pt x="3352" y="1000"/>
                  <a:pt x="3460" y="1083"/>
                  <a:pt x="3554" y="1083"/>
                </a:cubicBezTo>
                <a:cubicBezTo>
                  <a:pt x="3568" y="1083"/>
                  <a:pt x="3583" y="1081"/>
                  <a:pt x="3597" y="1076"/>
                </a:cubicBezTo>
                <a:cubicBezTo>
                  <a:pt x="3832" y="1042"/>
                  <a:pt x="4059" y="1026"/>
                  <a:pt x="4286" y="1026"/>
                </a:cubicBezTo>
                <a:cubicBezTo>
                  <a:pt x="4512" y="1026"/>
                  <a:pt x="4739" y="1042"/>
                  <a:pt x="4974" y="1076"/>
                </a:cubicBezTo>
                <a:cubicBezTo>
                  <a:pt x="5344" y="1110"/>
                  <a:pt x="5714" y="1244"/>
                  <a:pt x="6083" y="1345"/>
                </a:cubicBezTo>
                <a:cubicBezTo>
                  <a:pt x="6420" y="1513"/>
                  <a:pt x="6756" y="1681"/>
                  <a:pt x="7058" y="1916"/>
                </a:cubicBezTo>
                <a:cubicBezTo>
                  <a:pt x="7360" y="2151"/>
                  <a:pt x="7663" y="2454"/>
                  <a:pt x="7898" y="2756"/>
                </a:cubicBezTo>
                <a:cubicBezTo>
                  <a:pt x="8201" y="3126"/>
                  <a:pt x="8402" y="3496"/>
                  <a:pt x="8570" y="3966"/>
                </a:cubicBezTo>
                <a:cubicBezTo>
                  <a:pt x="8738" y="4436"/>
                  <a:pt x="8873" y="4873"/>
                  <a:pt x="8940" y="5377"/>
                </a:cubicBezTo>
                <a:cubicBezTo>
                  <a:pt x="9041" y="5949"/>
                  <a:pt x="9041" y="6486"/>
                  <a:pt x="8940" y="7024"/>
                </a:cubicBezTo>
                <a:cubicBezTo>
                  <a:pt x="8906" y="7394"/>
                  <a:pt x="8839" y="7730"/>
                  <a:pt x="8705" y="8066"/>
                </a:cubicBezTo>
                <a:cubicBezTo>
                  <a:pt x="8570" y="8335"/>
                  <a:pt x="8402" y="8570"/>
                  <a:pt x="8234" y="8839"/>
                </a:cubicBezTo>
                <a:cubicBezTo>
                  <a:pt x="8100" y="9007"/>
                  <a:pt x="7965" y="9141"/>
                  <a:pt x="7797" y="9309"/>
                </a:cubicBezTo>
                <a:cubicBezTo>
                  <a:pt x="7495" y="9040"/>
                  <a:pt x="7092" y="8839"/>
                  <a:pt x="6688" y="8671"/>
                </a:cubicBezTo>
                <a:cubicBezTo>
                  <a:pt x="5882" y="8301"/>
                  <a:pt x="5075" y="8032"/>
                  <a:pt x="4202" y="7965"/>
                </a:cubicBezTo>
                <a:cubicBezTo>
                  <a:pt x="4017" y="7931"/>
                  <a:pt x="3832" y="7915"/>
                  <a:pt x="3643" y="7915"/>
                </a:cubicBezTo>
                <a:cubicBezTo>
                  <a:pt x="3454" y="7915"/>
                  <a:pt x="3261" y="7931"/>
                  <a:pt x="3059" y="7965"/>
                </a:cubicBezTo>
                <a:cubicBezTo>
                  <a:pt x="2857" y="7999"/>
                  <a:pt x="2689" y="7999"/>
                  <a:pt x="2488" y="8066"/>
                </a:cubicBezTo>
                <a:cubicBezTo>
                  <a:pt x="2252" y="8133"/>
                  <a:pt x="2084" y="8200"/>
                  <a:pt x="1883" y="8301"/>
                </a:cubicBezTo>
                <a:cubicBezTo>
                  <a:pt x="1547" y="8469"/>
                  <a:pt x="1244" y="8671"/>
                  <a:pt x="975" y="8906"/>
                </a:cubicBezTo>
                <a:cubicBezTo>
                  <a:pt x="673" y="9208"/>
                  <a:pt x="471" y="9578"/>
                  <a:pt x="303" y="9981"/>
                </a:cubicBezTo>
                <a:cubicBezTo>
                  <a:pt x="68" y="10519"/>
                  <a:pt x="1" y="11090"/>
                  <a:pt x="303" y="11662"/>
                </a:cubicBezTo>
                <a:cubicBezTo>
                  <a:pt x="538" y="12099"/>
                  <a:pt x="1043" y="12367"/>
                  <a:pt x="1547" y="12435"/>
                </a:cubicBezTo>
                <a:cubicBezTo>
                  <a:pt x="1827" y="12494"/>
                  <a:pt x="2113" y="12520"/>
                  <a:pt x="2400" y="12520"/>
                </a:cubicBezTo>
                <a:cubicBezTo>
                  <a:pt x="2768" y="12520"/>
                  <a:pt x="3137" y="12477"/>
                  <a:pt x="3496" y="12401"/>
                </a:cubicBezTo>
                <a:cubicBezTo>
                  <a:pt x="4202" y="12267"/>
                  <a:pt x="4874" y="12065"/>
                  <a:pt x="5546" y="11763"/>
                </a:cubicBezTo>
                <a:cubicBezTo>
                  <a:pt x="6251" y="11494"/>
                  <a:pt x="6957" y="11090"/>
                  <a:pt x="7596" y="10654"/>
                </a:cubicBezTo>
                <a:cubicBezTo>
                  <a:pt x="7697" y="10586"/>
                  <a:pt x="7730" y="10519"/>
                  <a:pt x="7797" y="10486"/>
                </a:cubicBezTo>
                <a:cubicBezTo>
                  <a:pt x="8033" y="10654"/>
                  <a:pt x="8201" y="10855"/>
                  <a:pt x="8369" y="11057"/>
                </a:cubicBezTo>
                <a:cubicBezTo>
                  <a:pt x="8469" y="11258"/>
                  <a:pt x="8604" y="11426"/>
                  <a:pt x="8738" y="11662"/>
                </a:cubicBezTo>
                <a:cubicBezTo>
                  <a:pt x="8806" y="11863"/>
                  <a:pt x="8873" y="12099"/>
                  <a:pt x="8906" y="12334"/>
                </a:cubicBezTo>
                <a:cubicBezTo>
                  <a:pt x="8940" y="12603"/>
                  <a:pt x="8940" y="12905"/>
                  <a:pt x="8906" y="13241"/>
                </a:cubicBezTo>
                <a:cubicBezTo>
                  <a:pt x="8873" y="13611"/>
                  <a:pt x="8738" y="14014"/>
                  <a:pt x="8570" y="14384"/>
                </a:cubicBezTo>
                <a:cubicBezTo>
                  <a:pt x="8402" y="14720"/>
                  <a:pt x="8234" y="15056"/>
                  <a:pt x="8033" y="15358"/>
                </a:cubicBezTo>
                <a:lnTo>
                  <a:pt x="7932" y="15258"/>
                </a:lnTo>
                <a:cubicBezTo>
                  <a:pt x="7596" y="15022"/>
                  <a:pt x="7260" y="14854"/>
                  <a:pt x="6890" y="14686"/>
                </a:cubicBezTo>
                <a:cubicBezTo>
                  <a:pt x="6520" y="14552"/>
                  <a:pt x="6083" y="14451"/>
                  <a:pt x="5714" y="14417"/>
                </a:cubicBezTo>
                <a:cubicBezTo>
                  <a:pt x="5529" y="14401"/>
                  <a:pt x="5327" y="14392"/>
                  <a:pt x="5126" y="14392"/>
                </a:cubicBezTo>
                <a:cubicBezTo>
                  <a:pt x="4924" y="14392"/>
                  <a:pt x="4722" y="14401"/>
                  <a:pt x="4538" y="14417"/>
                </a:cubicBezTo>
                <a:cubicBezTo>
                  <a:pt x="3731" y="14518"/>
                  <a:pt x="2992" y="14720"/>
                  <a:pt x="2252" y="15056"/>
                </a:cubicBezTo>
                <a:cubicBezTo>
                  <a:pt x="1715" y="15291"/>
                  <a:pt x="1143" y="15728"/>
                  <a:pt x="807" y="16232"/>
                </a:cubicBezTo>
                <a:cubicBezTo>
                  <a:pt x="673" y="16467"/>
                  <a:pt x="538" y="16736"/>
                  <a:pt x="572" y="17039"/>
                </a:cubicBezTo>
                <a:cubicBezTo>
                  <a:pt x="572" y="17375"/>
                  <a:pt x="707" y="17644"/>
                  <a:pt x="908" y="17912"/>
                </a:cubicBezTo>
                <a:cubicBezTo>
                  <a:pt x="1143" y="18148"/>
                  <a:pt x="1412" y="18383"/>
                  <a:pt x="1715" y="18551"/>
                </a:cubicBezTo>
                <a:cubicBezTo>
                  <a:pt x="2084" y="18753"/>
                  <a:pt x="2521" y="18887"/>
                  <a:pt x="2992" y="18954"/>
                </a:cubicBezTo>
                <a:cubicBezTo>
                  <a:pt x="3193" y="18988"/>
                  <a:pt x="3429" y="18988"/>
                  <a:pt x="3664" y="18988"/>
                </a:cubicBezTo>
                <a:cubicBezTo>
                  <a:pt x="3899" y="18988"/>
                  <a:pt x="4168" y="18954"/>
                  <a:pt x="4370" y="18921"/>
                </a:cubicBezTo>
                <a:cubicBezTo>
                  <a:pt x="4840" y="18820"/>
                  <a:pt x="5243" y="18719"/>
                  <a:pt x="5680" y="18484"/>
                </a:cubicBezTo>
                <a:cubicBezTo>
                  <a:pt x="6554" y="18114"/>
                  <a:pt x="7293" y="17543"/>
                  <a:pt x="7932" y="16871"/>
                </a:cubicBezTo>
                <a:lnTo>
                  <a:pt x="8100" y="16703"/>
                </a:lnTo>
                <a:cubicBezTo>
                  <a:pt x="8369" y="17039"/>
                  <a:pt x="8570" y="17375"/>
                  <a:pt x="8738" y="17744"/>
                </a:cubicBezTo>
                <a:cubicBezTo>
                  <a:pt x="8873" y="18047"/>
                  <a:pt x="8940" y="18316"/>
                  <a:pt x="8974" y="18652"/>
                </a:cubicBezTo>
                <a:cubicBezTo>
                  <a:pt x="9041" y="18954"/>
                  <a:pt x="9041" y="19257"/>
                  <a:pt x="8974" y="19559"/>
                </a:cubicBezTo>
                <a:cubicBezTo>
                  <a:pt x="8940" y="19895"/>
                  <a:pt x="8873" y="20164"/>
                  <a:pt x="8738" y="20466"/>
                </a:cubicBezTo>
                <a:cubicBezTo>
                  <a:pt x="8570" y="20903"/>
                  <a:pt x="8301" y="21273"/>
                  <a:pt x="8066" y="21609"/>
                </a:cubicBezTo>
                <a:cubicBezTo>
                  <a:pt x="7629" y="22147"/>
                  <a:pt x="7125" y="22617"/>
                  <a:pt x="6588" y="23020"/>
                </a:cubicBezTo>
                <a:cubicBezTo>
                  <a:pt x="5755" y="23653"/>
                  <a:pt x="4857" y="24187"/>
                  <a:pt x="3892" y="24621"/>
                </a:cubicBezTo>
                <a:lnTo>
                  <a:pt x="3892" y="24621"/>
                </a:lnTo>
                <a:cubicBezTo>
                  <a:pt x="3896" y="24617"/>
                  <a:pt x="3899" y="24610"/>
                  <a:pt x="3899" y="24600"/>
                </a:cubicBezTo>
                <a:cubicBezTo>
                  <a:pt x="3865" y="24600"/>
                  <a:pt x="3865" y="24634"/>
                  <a:pt x="3832" y="24634"/>
                </a:cubicBezTo>
                <a:cubicBezTo>
                  <a:pt x="3193" y="24869"/>
                  <a:pt x="2555" y="25104"/>
                  <a:pt x="1916" y="25272"/>
                </a:cubicBezTo>
                <a:cubicBezTo>
                  <a:pt x="1681" y="25306"/>
                  <a:pt x="1547" y="25608"/>
                  <a:pt x="1580" y="25843"/>
                </a:cubicBezTo>
                <a:cubicBezTo>
                  <a:pt x="1669" y="26079"/>
                  <a:pt x="1860" y="26186"/>
                  <a:pt x="2088" y="26186"/>
                </a:cubicBezTo>
                <a:cubicBezTo>
                  <a:pt x="2119" y="26186"/>
                  <a:pt x="2152" y="26184"/>
                  <a:pt x="2185" y="26179"/>
                </a:cubicBezTo>
                <a:cubicBezTo>
                  <a:pt x="3059" y="25978"/>
                  <a:pt x="3899" y="25675"/>
                  <a:pt x="4739" y="25306"/>
                </a:cubicBezTo>
                <a:cubicBezTo>
                  <a:pt x="5613" y="24869"/>
                  <a:pt x="6453" y="24365"/>
                  <a:pt x="7260" y="23760"/>
                </a:cubicBezTo>
                <a:cubicBezTo>
                  <a:pt x="8705" y="22651"/>
                  <a:pt x="9948" y="21071"/>
                  <a:pt x="9982" y="19156"/>
                </a:cubicBezTo>
                <a:cubicBezTo>
                  <a:pt x="9982" y="18148"/>
                  <a:pt x="9612" y="17240"/>
                  <a:pt x="9074" y="16400"/>
                </a:cubicBezTo>
                <a:cubicBezTo>
                  <a:pt x="8974" y="16266"/>
                  <a:pt x="8873" y="16131"/>
                  <a:pt x="8772" y="15963"/>
                </a:cubicBezTo>
                <a:cubicBezTo>
                  <a:pt x="9108" y="15526"/>
                  <a:pt x="9377" y="15022"/>
                  <a:pt x="9578" y="14518"/>
                </a:cubicBezTo>
                <a:cubicBezTo>
                  <a:pt x="9915" y="13678"/>
                  <a:pt x="9982" y="12771"/>
                  <a:pt x="9814" y="11897"/>
                </a:cubicBezTo>
                <a:cubicBezTo>
                  <a:pt x="9646" y="11158"/>
                  <a:pt x="9242" y="10519"/>
                  <a:pt x="8738" y="9981"/>
                </a:cubicBezTo>
                <a:lnTo>
                  <a:pt x="8570" y="9813"/>
                </a:lnTo>
                <a:cubicBezTo>
                  <a:pt x="8806" y="9545"/>
                  <a:pt x="9041" y="9242"/>
                  <a:pt x="9242" y="8973"/>
                </a:cubicBezTo>
                <a:cubicBezTo>
                  <a:pt x="9444" y="8671"/>
                  <a:pt x="9578" y="8335"/>
                  <a:pt x="9713" y="7999"/>
                </a:cubicBezTo>
                <a:cubicBezTo>
                  <a:pt x="9780" y="7797"/>
                  <a:pt x="9780" y="7562"/>
                  <a:pt x="9814" y="7394"/>
                </a:cubicBezTo>
                <a:lnTo>
                  <a:pt x="9948" y="6520"/>
                </a:lnTo>
                <a:cubicBezTo>
                  <a:pt x="10049" y="5478"/>
                  <a:pt x="9814" y="4436"/>
                  <a:pt x="9410" y="3462"/>
                </a:cubicBezTo>
                <a:cubicBezTo>
                  <a:pt x="8940" y="2353"/>
                  <a:pt x="8201" y="1446"/>
                  <a:pt x="7192" y="807"/>
                </a:cubicBezTo>
                <a:cubicBezTo>
                  <a:pt x="6352" y="269"/>
                  <a:pt x="5344" y="1"/>
                  <a:pt x="43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1"/>
          <p:cNvSpPr/>
          <p:nvPr/>
        </p:nvSpPr>
        <p:spPr>
          <a:xfrm rot="2871926">
            <a:off x="1206990" y="3928112"/>
            <a:ext cx="215958" cy="603648"/>
          </a:xfrm>
          <a:custGeom>
            <a:rect b="b" l="l" r="r" t="t"/>
            <a:pathLst>
              <a:path extrusionOk="0" h="24145" w="8638">
                <a:moveTo>
                  <a:pt x="4604" y="2353"/>
                </a:moveTo>
                <a:lnTo>
                  <a:pt x="4537" y="2420"/>
                </a:lnTo>
                <a:cubicBezTo>
                  <a:pt x="4537" y="2420"/>
                  <a:pt x="4604" y="2420"/>
                  <a:pt x="4604" y="2353"/>
                </a:cubicBezTo>
                <a:close/>
                <a:moveTo>
                  <a:pt x="2823" y="4134"/>
                </a:moveTo>
                <a:lnTo>
                  <a:pt x="2823" y="4134"/>
                </a:lnTo>
                <a:cubicBezTo>
                  <a:pt x="2823" y="4134"/>
                  <a:pt x="2790" y="4167"/>
                  <a:pt x="2790" y="4201"/>
                </a:cubicBezTo>
                <a:lnTo>
                  <a:pt x="2790" y="4201"/>
                </a:lnTo>
                <a:cubicBezTo>
                  <a:pt x="2790" y="4168"/>
                  <a:pt x="2823" y="4168"/>
                  <a:pt x="2823" y="4134"/>
                </a:cubicBezTo>
                <a:close/>
                <a:moveTo>
                  <a:pt x="1580" y="6218"/>
                </a:moveTo>
                <a:lnTo>
                  <a:pt x="1580" y="6218"/>
                </a:lnTo>
                <a:cubicBezTo>
                  <a:pt x="1580" y="6218"/>
                  <a:pt x="1580" y="6246"/>
                  <a:pt x="1561" y="6266"/>
                </a:cubicBezTo>
                <a:lnTo>
                  <a:pt x="1561" y="6266"/>
                </a:lnTo>
                <a:cubicBezTo>
                  <a:pt x="1572" y="6256"/>
                  <a:pt x="1580" y="6241"/>
                  <a:pt x="1580" y="6218"/>
                </a:cubicBezTo>
                <a:close/>
                <a:moveTo>
                  <a:pt x="1561" y="6266"/>
                </a:moveTo>
                <a:cubicBezTo>
                  <a:pt x="1541" y="6285"/>
                  <a:pt x="1513" y="6285"/>
                  <a:pt x="1513" y="6285"/>
                </a:cubicBezTo>
                <a:cubicBezTo>
                  <a:pt x="1536" y="6285"/>
                  <a:pt x="1551" y="6277"/>
                  <a:pt x="1561" y="6266"/>
                </a:cubicBezTo>
                <a:close/>
                <a:moveTo>
                  <a:pt x="5445" y="8536"/>
                </a:moveTo>
                <a:cubicBezTo>
                  <a:pt x="5478" y="8570"/>
                  <a:pt x="5613" y="8570"/>
                  <a:pt x="5680" y="8570"/>
                </a:cubicBezTo>
                <a:cubicBezTo>
                  <a:pt x="5781" y="8570"/>
                  <a:pt x="5814" y="8637"/>
                  <a:pt x="5881" y="8637"/>
                </a:cubicBezTo>
                <a:cubicBezTo>
                  <a:pt x="5949" y="8671"/>
                  <a:pt x="5982" y="8671"/>
                  <a:pt x="6049" y="8704"/>
                </a:cubicBezTo>
                <a:cubicBezTo>
                  <a:pt x="6117" y="8738"/>
                  <a:pt x="6184" y="8805"/>
                  <a:pt x="6217" y="8872"/>
                </a:cubicBezTo>
                <a:lnTo>
                  <a:pt x="6352" y="9141"/>
                </a:lnTo>
                <a:cubicBezTo>
                  <a:pt x="6386" y="9242"/>
                  <a:pt x="6453" y="9377"/>
                  <a:pt x="6453" y="9511"/>
                </a:cubicBezTo>
                <a:lnTo>
                  <a:pt x="6453" y="9981"/>
                </a:lnTo>
                <a:cubicBezTo>
                  <a:pt x="6386" y="10149"/>
                  <a:pt x="6352" y="10318"/>
                  <a:pt x="6318" y="10418"/>
                </a:cubicBezTo>
                <a:cubicBezTo>
                  <a:pt x="6217" y="10553"/>
                  <a:pt x="6184" y="10687"/>
                  <a:pt x="6117" y="10822"/>
                </a:cubicBezTo>
                <a:lnTo>
                  <a:pt x="5848" y="11057"/>
                </a:lnTo>
                <a:cubicBezTo>
                  <a:pt x="5713" y="11158"/>
                  <a:pt x="5613" y="11225"/>
                  <a:pt x="5478" y="11258"/>
                </a:cubicBezTo>
                <a:cubicBezTo>
                  <a:pt x="5310" y="11326"/>
                  <a:pt x="5142" y="11359"/>
                  <a:pt x="5008" y="11393"/>
                </a:cubicBezTo>
                <a:cubicBezTo>
                  <a:pt x="4890" y="11410"/>
                  <a:pt x="4764" y="11418"/>
                  <a:pt x="4630" y="11418"/>
                </a:cubicBezTo>
                <a:cubicBezTo>
                  <a:pt x="4495" y="11418"/>
                  <a:pt x="4352" y="11410"/>
                  <a:pt x="4201" y="11393"/>
                </a:cubicBezTo>
                <a:cubicBezTo>
                  <a:pt x="3798" y="11359"/>
                  <a:pt x="3428" y="11225"/>
                  <a:pt x="3025" y="11057"/>
                </a:cubicBezTo>
                <a:cubicBezTo>
                  <a:pt x="2857" y="10990"/>
                  <a:pt x="2756" y="10922"/>
                  <a:pt x="2622" y="10855"/>
                </a:cubicBezTo>
                <a:cubicBezTo>
                  <a:pt x="2689" y="10654"/>
                  <a:pt x="2823" y="10486"/>
                  <a:pt x="2958" y="10318"/>
                </a:cubicBezTo>
                <a:cubicBezTo>
                  <a:pt x="3126" y="10082"/>
                  <a:pt x="3294" y="9914"/>
                  <a:pt x="3462" y="9746"/>
                </a:cubicBezTo>
                <a:cubicBezTo>
                  <a:pt x="3663" y="9545"/>
                  <a:pt x="3865" y="9343"/>
                  <a:pt x="4134" y="9175"/>
                </a:cubicBezTo>
                <a:cubicBezTo>
                  <a:pt x="4369" y="8973"/>
                  <a:pt x="4672" y="8805"/>
                  <a:pt x="4974" y="8671"/>
                </a:cubicBezTo>
                <a:cubicBezTo>
                  <a:pt x="5109" y="8637"/>
                  <a:pt x="5277" y="8570"/>
                  <a:pt x="5445" y="8536"/>
                </a:cubicBezTo>
                <a:close/>
                <a:moveTo>
                  <a:pt x="5243" y="15090"/>
                </a:moveTo>
                <a:cubicBezTo>
                  <a:pt x="5445" y="15123"/>
                  <a:pt x="5646" y="15123"/>
                  <a:pt x="5814" y="15123"/>
                </a:cubicBezTo>
                <a:cubicBezTo>
                  <a:pt x="5881" y="15123"/>
                  <a:pt x="6016" y="15190"/>
                  <a:pt x="6117" y="15224"/>
                </a:cubicBezTo>
                <a:cubicBezTo>
                  <a:pt x="6150" y="15224"/>
                  <a:pt x="6184" y="15258"/>
                  <a:pt x="6217" y="15258"/>
                </a:cubicBezTo>
                <a:cubicBezTo>
                  <a:pt x="6217" y="15291"/>
                  <a:pt x="6184" y="15358"/>
                  <a:pt x="6150" y="15392"/>
                </a:cubicBezTo>
                <a:lnTo>
                  <a:pt x="5881" y="15627"/>
                </a:lnTo>
                <a:cubicBezTo>
                  <a:pt x="5579" y="15862"/>
                  <a:pt x="5243" y="16064"/>
                  <a:pt x="4873" y="16199"/>
                </a:cubicBezTo>
                <a:cubicBezTo>
                  <a:pt x="4571" y="16299"/>
                  <a:pt x="4336" y="16400"/>
                  <a:pt x="4033" y="16434"/>
                </a:cubicBezTo>
                <a:lnTo>
                  <a:pt x="3529" y="16434"/>
                </a:lnTo>
                <a:cubicBezTo>
                  <a:pt x="3462" y="16434"/>
                  <a:pt x="3361" y="16400"/>
                  <a:pt x="3227" y="16367"/>
                </a:cubicBezTo>
                <a:cubicBezTo>
                  <a:pt x="3227" y="16299"/>
                  <a:pt x="3294" y="16299"/>
                  <a:pt x="3294" y="16266"/>
                </a:cubicBezTo>
                <a:cubicBezTo>
                  <a:pt x="3462" y="16064"/>
                  <a:pt x="3630" y="15896"/>
                  <a:pt x="3831" y="15728"/>
                </a:cubicBezTo>
                <a:cubicBezTo>
                  <a:pt x="4033" y="15560"/>
                  <a:pt x="4302" y="15426"/>
                  <a:pt x="4537" y="15291"/>
                </a:cubicBezTo>
                <a:cubicBezTo>
                  <a:pt x="4739" y="15224"/>
                  <a:pt x="5008" y="15123"/>
                  <a:pt x="5243" y="15090"/>
                </a:cubicBezTo>
                <a:close/>
                <a:moveTo>
                  <a:pt x="4235" y="22416"/>
                </a:moveTo>
                <a:lnTo>
                  <a:pt x="4302" y="22449"/>
                </a:lnTo>
                <a:cubicBezTo>
                  <a:pt x="4302" y="22449"/>
                  <a:pt x="4235" y="22449"/>
                  <a:pt x="4235" y="22416"/>
                </a:cubicBezTo>
                <a:close/>
                <a:moveTo>
                  <a:pt x="7663" y="1"/>
                </a:moveTo>
                <a:cubicBezTo>
                  <a:pt x="7058" y="34"/>
                  <a:pt x="6352" y="236"/>
                  <a:pt x="5781" y="471"/>
                </a:cubicBezTo>
                <a:cubicBezTo>
                  <a:pt x="4873" y="841"/>
                  <a:pt x="4100" y="1345"/>
                  <a:pt x="3361" y="1983"/>
                </a:cubicBezTo>
                <a:cubicBezTo>
                  <a:pt x="2655" y="2622"/>
                  <a:pt x="2017" y="3361"/>
                  <a:pt x="1479" y="4168"/>
                </a:cubicBezTo>
                <a:cubicBezTo>
                  <a:pt x="975" y="4941"/>
                  <a:pt x="538" y="5781"/>
                  <a:pt x="303" y="6654"/>
                </a:cubicBezTo>
                <a:cubicBezTo>
                  <a:pt x="168" y="7058"/>
                  <a:pt x="101" y="7495"/>
                  <a:pt x="34" y="7965"/>
                </a:cubicBezTo>
                <a:cubicBezTo>
                  <a:pt x="0" y="8368"/>
                  <a:pt x="34" y="8805"/>
                  <a:pt x="101" y="9209"/>
                </a:cubicBezTo>
                <a:cubicBezTo>
                  <a:pt x="202" y="10015"/>
                  <a:pt x="639" y="10721"/>
                  <a:pt x="1244" y="11258"/>
                </a:cubicBezTo>
                <a:cubicBezTo>
                  <a:pt x="975" y="12031"/>
                  <a:pt x="841" y="12872"/>
                  <a:pt x="841" y="13644"/>
                </a:cubicBezTo>
                <a:cubicBezTo>
                  <a:pt x="841" y="14485"/>
                  <a:pt x="1009" y="15291"/>
                  <a:pt x="1412" y="16064"/>
                </a:cubicBezTo>
                <a:cubicBezTo>
                  <a:pt x="1513" y="16266"/>
                  <a:pt x="1647" y="16467"/>
                  <a:pt x="1815" y="16669"/>
                </a:cubicBezTo>
                <a:cubicBezTo>
                  <a:pt x="1345" y="17744"/>
                  <a:pt x="1311" y="18954"/>
                  <a:pt x="1580" y="20097"/>
                </a:cubicBezTo>
                <a:cubicBezTo>
                  <a:pt x="1681" y="20668"/>
                  <a:pt x="1950" y="21273"/>
                  <a:pt x="2286" y="21777"/>
                </a:cubicBezTo>
                <a:cubicBezTo>
                  <a:pt x="2622" y="22281"/>
                  <a:pt x="3025" y="22785"/>
                  <a:pt x="3495" y="23155"/>
                </a:cubicBezTo>
                <a:cubicBezTo>
                  <a:pt x="4033" y="23592"/>
                  <a:pt x="4638" y="23928"/>
                  <a:pt x="5277" y="24129"/>
                </a:cubicBezTo>
                <a:cubicBezTo>
                  <a:pt x="5317" y="24139"/>
                  <a:pt x="5358" y="24144"/>
                  <a:pt x="5398" y="24144"/>
                </a:cubicBezTo>
                <a:cubicBezTo>
                  <a:pt x="5631" y="24144"/>
                  <a:pt x="5863" y="23989"/>
                  <a:pt x="5949" y="23760"/>
                </a:cubicBezTo>
                <a:cubicBezTo>
                  <a:pt x="6016" y="23457"/>
                  <a:pt x="5848" y="23188"/>
                  <a:pt x="5545" y="23088"/>
                </a:cubicBezTo>
                <a:cubicBezTo>
                  <a:pt x="5445" y="23020"/>
                  <a:pt x="5344" y="22987"/>
                  <a:pt x="5209" y="22953"/>
                </a:cubicBezTo>
                <a:cubicBezTo>
                  <a:pt x="4873" y="22785"/>
                  <a:pt x="4537" y="22617"/>
                  <a:pt x="4268" y="22416"/>
                </a:cubicBezTo>
                <a:cubicBezTo>
                  <a:pt x="4204" y="22416"/>
                  <a:pt x="4201" y="22416"/>
                  <a:pt x="4201" y="22356"/>
                </a:cubicBezTo>
                <a:lnTo>
                  <a:pt x="4201" y="22356"/>
                </a:lnTo>
                <a:cubicBezTo>
                  <a:pt x="4224" y="22376"/>
                  <a:pt x="4246" y="22396"/>
                  <a:pt x="4268" y="22416"/>
                </a:cubicBezTo>
                <a:lnTo>
                  <a:pt x="4201" y="22348"/>
                </a:lnTo>
                <a:lnTo>
                  <a:pt x="4201" y="22348"/>
                </a:lnTo>
                <a:cubicBezTo>
                  <a:pt x="4201" y="22351"/>
                  <a:pt x="4201" y="22354"/>
                  <a:pt x="4201" y="22356"/>
                </a:cubicBezTo>
                <a:lnTo>
                  <a:pt x="4201" y="22356"/>
                </a:lnTo>
                <a:cubicBezTo>
                  <a:pt x="3922" y="22111"/>
                  <a:pt x="3649" y="21889"/>
                  <a:pt x="3462" y="21609"/>
                </a:cubicBezTo>
                <a:cubicBezTo>
                  <a:pt x="3193" y="21273"/>
                  <a:pt x="3025" y="20937"/>
                  <a:pt x="2857" y="20601"/>
                </a:cubicBezTo>
                <a:cubicBezTo>
                  <a:pt x="2689" y="20231"/>
                  <a:pt x="2622" y="19794"/>
                  <a:pt x="2521" y="19425"/>
                </a:cubicBezTo>
                <a:cubicBezTo>
                  <a:pt x="2487" y="19055"/>
                  <a:pt x="2487" y="18618"/>
                  <a:pt x="2521" y="18248"/>
                </a:cubicBezTo>
                <a:cubicBezTo>
                  <a:pt x="2588" y="17946"/>
                  <a:pt x="2655" y="17644"/>
                  <a:pt x="2756" y="17375"/>
                </a:cubicBezTo>
                <a:cubicBezTo>
                  <a:pt x="2857" y="17408"/>
                  <a:pt x="2991" y="17442"/>
                  <a:pt x="3092" y="17476"/>
                </a:cubicBezTo>
                <a:cubicBezTo>
                  <a:pt x="3315" y="17542"/>
                  <a:pt x="3544" y="17571"/>
                  <a:pt x="3775" y="17571"/>
                </a:cubicBezTo>
                <a:cubicBezTo>
                  <a:pt x="4483" y="17571"/>
                  <a:pt x="5206" y="17293"/>
                  <a:pt x="5814" y="16938"/>
                </a:cubicBezTo>
                <a:cubicBezTo>
                  <a:pt x="6184" y="16736"/>
                  <a:pt x="6554" y="16467"/>
                  <a:pt x="6856" y="16165"/>
                </a:cubicBezTo>
                <a:cubicBezTo>
                  <a:pt x="7125" y="15930"/>
                  <a:pt x="7293" y="15627"/>
                  <a:pt x="7293" y="15258"/>
                </a:cubicBezTo>
                <a:cubicBezTo>
                  <a:pt x="7293" y="14585"/>
                  <a:pt x="6654" y="14216"/>
                  <a:pt x="6117" y="14081"/>
                </a:cubicBezTo>
                <a:cubicBezTo>
                  <a:pt x="5935" y="14050"/>
                  <a:pt x="5756" y="14035"/>
                  <a:pt x="5578" y="14035"/>
                </a:cubicBezTo>
                <a:cubicBezTo>
                  <a:pt x="4997" y="14035"/>
                  <a:pt x="4431" y="14194"/>
                  <a:pt x="3865" y="14451"/>
                </a:cubicBezTo>
                <a:cubicBezTo>
                  <a:pt x="3294" y="14753"/>
                  <a:pt x="2790" y="15157"/>
                  <a:pt x="2420" y="15661"/>
                </a:cubicBezTo>
                <a:cubicBezTo>
                  <a:pt x="2319" y="15560"/>
                  <a:pt x="2286" y="15459"/>
                  <a:pt x="2252" y="15325"/>
                </a:cubicBezTo>
                <a:cubicBezTo>
                  <a:pt x="2118" y="15056"/>
                  <a:pt x="2017" y="14720"/>
                  <a:pt x="1983" y="14384"/>
                </a:cubicBezTo>
                <a:cubicBezTo>
                  <a:pt x="1916" y="13812"/>
                  <a:pt x="1916" y="13308"/>
                  <a:pt x="1983" y="12771"/>
                </a:cubicBezTo>
                <a:cubicBezTo>
                  <a:pt x="2017" y="12468"/>
                  <a:pt x="2084" y="12199"/>
                  <a:pt x="2151" y="11897"/>
                </a:cubicBezTo>
                <a:lnTo>
                  <a:pt x="2420" y="12031"/>
                </a:lnTo>
                <a:cubicBezTo>
                  <a:pt x="2857" y="12233"/>
                  <a:pt x="3327" y="12401"/>
                  <a:pt x="3798" y="12435"/>
                </a:cubicBezTo>
                <a:cubicBezTo>
                  <a:pt x="4001" y="12490"/>
                  <a:pt x="4225" y="12515"/>
                  <a:pt x="4447" y="12515"/>
                </a:cubicBezTo>
                <a:cubicBezTo>
                  <a:pt x="4628" y="12515"/>
                  <a:pt x="4808" y="12498"/>
                  <a:pt x="4974" y="12468"/>
                </a:cubicBezTo>
                <a:cubicBezTo>
                  <a:pt x="5344" y="12435"/>
                  <a:pt x="5680" y="12367"/>
                  <a:pt x="6016" y="12199"/>
                </a:cubicBezTo>
                <a:cubicBezTo>
                  <a:pt x="6520" y="11931"/>
                  <a:pt x="6990" y="11460"/>
                  <a:pt x="7192" y="10922"/>
                </a:cubicBezTo>
                <a:cubicBezTo>
                  <a:pt x="7226" y="10788"/>
                  <a:pt x="7326" y="10620"/>
                  <a:pt x="7360" y="10519"/>
                </a:cubicBezTo>
                <a:cubicBezTo>
                  <a:pt x="7394" y="10351"/>
                  <a:pt x="7461" y="10183"/>
                  <a:pt x="7461" y="10015"/>
                </a:cubicBezTo>
                <a:cubicBezTo>
                  <a:pt x="7495" y="9713"/>
                  <a:pt x="7461" y="9444"/>
                  <a:pt x="7394" y="9209"/>
                </a:cubicBezTo>
                <a:cubicBezTo>
                  <a:pt x="7360" y="8940"/>
                  <a:pt x="7293" y="8704"/>
                  <a:pt x="7158" y="8503"/>
                </a:cubicBezTo>
                <a:cubicBezTo>
                  <a:pt x="7024" y="8234"/>
                  <a:pt x="6822" y="8032"/>
                  <a:pt x="6621" y="7864"/>
                </a:cubicBezTo>
                <a:cubicBezTo>
                  <a:pt x="6311" y="7621"/>
                  <a:pt x="5927" y="7508"/>
                  <a:pt x="5538" y="7508"/>
                </a:cubicBezTo>
                <a:cubicBezTo>
                  <a:pt x="5337" y="7508"/>
                  <a:pt x="5135" y="7538"/>
                  <a:pt x="4940" y="7595"/>
                </a:cubicBezTo>
                <a:cubicBezTo>
                  <a:pt x="4537" y="7696"/>
                  <a:pt x="4201" y="7864"/>
                  <a:pt x="3932" y="8032"/>
                </a:cubicBezTo>
                <a:cubicBezTo>
                  <a:pt x="3495" y="8268"/>
                  <a:pt x="3126" y="8604"/>
                  <a:pt x="2790" y="8906"/>
                </a:cubicBezTo>
                <a:cubicBezTo>
                  <a:pt x="2454" y="9242"/>
                  <a:pt x="2118" y="9612"/>
                  <a:pt x="1815" y="10015"/>
                </a:cubicBezTo>
                <a:cubicBezTo>
                  <a:pt x="1782" y="10082"/>
                  <a:pt x="1748" y="10149"/>
                  <a:pt x="1681" y="10217"/>
                </a:cubicBezTo>
                <a:lnTo>
                  <a:pt x="1614" y="10149"/>
                </a:lnTo>
                <a:cubicBezTo>
                  <a:pt x="1479" y="9981"/>
                  <a:pt x="1345" y="9746"/>
                  <a:pt x="1277" y="9578"/>
                </a:cubicBezTo>
                <a:cubicBezTo>
                  <a:pt x="1177" y="9343"/>
                  <a:pt x="1109" y="9074"/>
                  <a:pt x="1076" y="8839"/>
                </a:cubicBezTo>
                <a:cubicBezTo>
                  <a:pt x="1009" y="8503"/>
                  <a:pt x="1009" y="8133"/>
                  <a:pt x="1076" y="7763"/>
                </a:cubicBezTo>
                <a:cubicBezTo>
                  <a:pt x="1143" y="7226"/>
                  <a:pt x="1311" y="6688"/>
                  <a:pt x="1513" y="6184"/>
                </a:cubicBezTo>
                <a:cubicBezTo>
                  <a:pt x="1849" y="5478"/>
                  <a:pt x="2252" y="4806"/>
                  <a:pt x="2689" y="4168"/>
                </a:cubicBezTo>
                <a:cubicBezTo>
                  <a:pt x="3193" y="3496"/>
                  <a:pt x="3798" y="2891"/>
                  <a:pt x="4470" y="2387"/>
                </a:cubicBezTo>
                <a:cubicBezTo>
                  <a:pt x="4974" y="2017"/>
                  <a:pt x="5478" y="1714"/>
                  <a:pt x="6016" y="1479"/>
                </a:cubicBezTo>
                <a:cubicBezTo>
                  <a:pt x="6386" y="1311"/>
                  <a:pt x="6822" y="1210"/>
                  <a:pt x="7192" y="1143"/>
                </a:cubicBezTo>
                <a:cubicBezTo>
                  <a:pt x="7343" y="1126"/>
                  <a:pt x="7495" y="1118"/>
                  <a:pt x="7642" y="1118"/>
                </a:cubicBezTo>
                <a:cubicBezTo>
                  <a:pt x="7789" y="1118"/>
                  <a:pt x="7931" y="1126"/>
                  <a:pt x="8066" y="1143"/>
                </a:cubicBezTo>
                <a:cubicBezTo>
                  <a:pt x="8200" y="1143"/>
                  <a:pt x="8368" y="1042"/>
                  <a:pt x="8469" y="975"/>
                </a:cubicBezTo>
                <a:cubicBezTo>
                  <a:pt x="8536" y="874"/>
                  <a:pt x="8637" y="706"/>
                  <a:pt x="8637" y="605"/>
                </a:cubicBezTo>
                <a:cubicBezTo>
                  <a:pt x="8637" y="471"/>
                  <a:pt x="8570" y="303"/>
                  <a:pt x="8469" y="236"/>
                </a:cubicBezTo>
                <a:cubicBezTo>
                  <a:pt x="8335" y="101"/>
                  <a:pt x="8234" y="101"/>
                  <a:pt x="8066" y="68"/>
                </a:cubicBezTo>
                <a:cubicBezTo>
                  <a:pt x="7965" y="68"/>
                  <a:pt x="7797" y="1"/>
                  <a:pt x="76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" name="Google Shape;215;p11"/>
          <p:cNvGrpSpPr/>
          <p:nvPr/>
        </p:nvGrpSpPr>
        <p:grpSpPr>
          <a:xfrm>
            <a:off x="225700" y="217225"/>
            <a:ext cx="1036750" cy="512500"/>
            <a:chOff x="4028850" y="4567175"/>
            <a:chExt cx="1036750" cy="512500"/>
          </a:xfrm>
        </p:grpSpPr>
        <p:sp>
          <p:nvSpPr>
            <p:cNvPr id="216" name="Google Shape;216;p11"/>
            <p:cNvSpPr/>
            <p:nvPr/>
          </p:nvSpPr>
          <p:spPr>
            <a:xfrm>
              <a:off x="4028850" y="4567175"/>
              <a:ext cx="1035925" cy="512500"/>
            </a:xfrm>
            <a:custGeom>
              <a:rect b="b" l="l" r="r" t="t"/>
              <a:pathLst>
                <a:path extrusionOk="0" h="20500" w="41437">
                  <a:moveTo>
                    <a:pt x="16266" y="0"/>
                  </a:moveTo>
                  <a:cubicBezTo>
                    <a:pt x="15997" y="0"/>
                    <a:pt x="15728" y="0"/>
                    <a:pt x="15425" y="34"/>
                  </a:cubicBezTo>
                  <a:cubicBezTo>
                    <a:pt x="14753" y="67"/>
                    <a:pt x="14081" y="202"/>
                    <a:pt x="13409" y="336"/>
                  </a:cubicBezTo>
                  <a:cubicBezTo>
                    <a:pt x="12804" y="504"/>
                    <a:pt x="12166" y="706"/>
                    <a:pt x="11493" y="975"/>
                  </a:cubicBezTo>
                  <a:cubicBezTo>
                    <a:pt x="10889" y="1210"/>
                    <a:pt x="10317" y="1546"/>
                    <a:pt x="9746" y="1916"/>
                  </a:cubicBezTo>
                  <a:cubicBezTo>
                    <a:pt x="9208" y="2319"/>
                    <a:pt x="8704" y="2722"/>
                    <a:pt x="8200" y="3260"/>
                  </a:cubicBezTo>
                  <a:cubicBezTo>
                    <a:pt x="7158" y="4402"/>
                    <a:pt x="6453" y="5679"/>
                    <a:pt x="6150" y="6956"/>
                  </a:cubicBezTo>
                  <a:cubicBezTo>
                    <a:pt x="5982" y="7595"/>
                    <a:pt x="5982" y="8267"/>
                    <a:pt x="6083" y="8939"/>
                  </a:cubicBezTo>
                  <a:cubicBezTo>
                    <a:pt x="6150" y="9578"/>
                    <a:pt x="6352" y="10250"/>
                    <a:pt x="6688" y="10888"/>
                  </a:cubicBezTo>
                  <a:cubicBezTo>
                    <a:pt x="6789" y="11090"/>
                    <a:pt x="6923" y="11258"/>
                    <a:pt x="7024" y="11460"/>
                  </a:cubicBezTo>
                  <a:cubicBezTo>
                    <a:pt x="6923" y="11392"/>
                    <a:pt x="6755" y="11325"/>
                    <a:pt x="6486" y="11258"/>
                  </a:cubicBezTo>
                  <a:cubicBezTo>
                    <a:pt x="6150" y="11157"/>
                    <a:pt x="5781" y="11124"/>
                    <a:pt x="5444" y="11124"/>
                  </a:cubicBezTo>
                  <a:cubicBezTo>
                    <a:pt x="5243" y="11124"/>
                    <a:pt x="4974" y="11124"/>
                    <a:pt x="4739" y="11157"/>
                  </a:cubicBezTo>
                  <a:cubicBezTo>
                    <a:pt x="3563" y="11325"/>
                    <a:pt x="2454" y="11896"/>
                    <a:pt x="1546" y="12669"/>
                  </a:cubicBezTo>
                  <a:cubicBezTo>
                    <a:pt x="1109" y="13073"/>
                    <a:pt x="740" y="13577"/>
                    <a:pt x="471" y="14081"/>
                  </a:cubicBezTo>
                  <a:cubicBezTo>
                    <a:pt x="236" y="14585"/>
                    <a:pt x="68" y="15156"/>
                    <a:pt x="0" y="15761"/>
                  </a:cubicBezTo>
                  <a:cubicBezTo>
                    <a:pt x="0" y="16030"/>
                    <a:pt x="0" y="16366"/>
                    <a:pt x="68" y="16769"/>
                  </a:cubicBezTo>
                  <a:cubicBezTo>
                    <a:pt x="101" y="17139"/>
                    <a:pt x="202" y="17475"/>
                    <a:pt x="269" y="17811"/>
                  </a:cubicBezTo>
                  <a:cubicBezTo>
                    <a:pt x="437" y="18450"/>
                    <a:pt x="773" y="19021"/>
                    <a:pt x="1177" y="19559"/>
                  </a:cubicBezTo>
                  <a:cubicBezTo>
                    <a:pt x="1445" y="19895"/>
                    <a:pt x="1748" y="20197"/>
                    <a:pt x="2084" y="20466"/>
                  </a:cubicBezTo>
                  <a:lnTo>
                    <a:pt x="7293" y="20466"/>
                  </a:lnTo>
                  <a:cubicBezTo>
                    <a:pt x="14417" y="20466"/>
                    <a:pt x="21508" y="20500"/>
                    <a:pt x="28666" y="20500"/>
                  </a:cubicBezTo>
                  <a:lnTo>
                    <a:pt x="40764" y="20500"/>
                  </a:lnTo>
                  <a:cubicBezTo>
                    <a:pt x="40899" y="20365"/>
                    <a:pt x="40966" y="20298"/>
                    <a:pt x="40999" y="20163"/>
                  </a:cubicBezTo>
                  <a:cubicBezTo>
                    <a:pt x="41167" y="19861"/>
                    <a:pt x="41302" y="19525"/>
                    <a:pt x="41335" y="19155"/>
                  </a:cubicBezTo>
                  <a:cubicBezTo>
                    <a:pt x="41436" y="18618"/>
                    <a:pt x="41403" y="18046"/>
                    <a:pt x="41235" y="17542"/>
                  </a:cubicBezTo>
                  <a:cubicBezTo>
                    <a:pt x="41100" y="17105"/>
                    <a:pt x="40899" y="16635"/>
                    <a:pt x="40562" y="16265"/>
                  </a:cubicBezTo>
                  <a:cubicBezTo>
                    <a:pt x="40294" y="15929"/>
                    <a:pt x="39924" y="15593"/>
                    <a:pt x="39487" y="15257"/>
                  </a:cubicBezTo>
                  <a:cubicBezTo>
                    <a:pt x="38748" y="14753"/>
                    <a:pt x="37773" y="14350"/>
                    <a:pt x="36631" y="14148"/>
                  </a:cubicBezTo>
                  <a:cubicBezTo>
                    <a:pt x="36093" y="14014"/>
                    <a:pt x="35522" y="13980"/>
                    <a:pt x="34917" y="13980"/>
                  </a:cubicBezTo>
                  <a:cubicBezTo>
                    <a:pt x="34681" y="13980"/>
                    <a:pt x="34379" y="13980"/>
                    <a:pt x="34110" y="14014"/>
                  </a:cubicBezTo>
                  <a:cubicBezTo>
                    <a:pt x="34278" y="13846"/>
                    <a:pt x="34413" y="13644"/>
                    <a:pt x="34547" y="13342"/>
                  </a:cubicBezTo>
                  <a:cubicBezTo>
                    <a:pt x="34614" y="13140"/>
                    <a:pt x="34715" y="12905"/>
                    <a:pt x="34782" y="12569"/>
                  </a:cubicBezTo>
                  <a:cubicBezTo>
                    <a:pt x="34850" y="12266"/>
                    <a:pt x="34850" y="11964"/>
                    <a:pt x="34782" y="11628"/>
                  </a:cubicBezTo>
                  <a:cubicBezTo>
                    <a:pt x="34749" y="11392"/>
                    <a:pt x="34715" y="11090"/>
                    <a:pt x="34581" y="10787"/>
                  </a:cubicBezTo>
                  <a:cubicBezTo>
                    <a:pt x="34446" y="10485"/>
                    <a:pt x="34278" y="10216"/>
                    <a:pt x="34177" y="9981"/>
                  </a:cubicBezTo>
                  <a:cubicBezTo>
                    <a:pt x="33875" y="9477"/>
                    <a:pt x="33404" y="9040"/>
                    <a:pt x="32867" y="8637"/>
                  </a:cubicBezTo>
                  <a:cubicBezTo>
                    <a:pt x="32396" y="8301"/>
                    <a:pt x="31825" y="8065"/>
                    <a:pt x="31220" y="7897"/>
                  </a:cubicBezTo>
                  <a:cubicBezTo>
                    <a:pt x="30850" y="7797"/>
                    <a:pt x="30481" y="7763"/>
                    <a:pt x="30145" y="7763"/>
                  </a:cubicBezTo>
                  <a:cubicBezTo>
                    <a:pt x="29909" y="7763"/>
                    <a:pt x="29674" y="7763"/>
                    <a:pt x="29405" y="7797"/>
                  </a:cubicBezTo>
                  <a:cubicBezTo>
                    <a:pt x="29137" y="7864"/>
                    <a:pt x="28868" y="7931"/>
                    <a:pt x="28532" y="8065"/>
                  </a:cubicBezTo>
                  <a:cubicBezTo>
                    <a:pt x="28229" y="8200"/>
                    <a:pt x="27960" y="8368"/>
                    <a:pt x="27691" y="8603"/>
                  </a:cubicBezTo>
                  <a:cubicBezTo>
                    <a:pt x="27389" y="8906"/>
                    <a:pt x="27154" y="9242"/>
                    <a:pt x="26952" y="9578"/>
                  </a:cubicBezTo>
                  <a:lnTo>
                    <a:pt x="26818" y="9746"/>
                  </a:lnTo>
                  <a:cubicBezTo>
                    <a:pt x="26818" y="9712"/>
                    <a:pt x="26717" y="9611"/>
                    <a:pt x="26683" y="9578"/>
                  </a:cubicBezTo>
                  <a:cubicBezTo>
                    <a:pt x="26482" y="9410"/>
                    <a:pt x="26280" y="9275"/>
                    <a:pt x="26011" y="9208"/>
                  </a:cubicBezTo>
                  <a:cubicBezTo>
                    <a:pt x="25877" y="9141"/>
                    <a:pt x="25709" y="9141"/>
                    <a:pt x="25608" y="9141"/>
                  </a:cubicBezTo>
                  <a:cubicBezTo>
                    <a:pt x="25474" y="9141"/>
                    <a:pt x="25373" y="9141"/>
                    <a:pt x="25272" y="9208"/>
                  </a:cubicBezTo>
                  <a:lnTo>
                    <a:pt x="25171" y="9242"/>
                  </a:lnTo>
                  <a:cubicBezTo>
                    <a:pt x="25272" y="8805"/>
                    <a:pt x="25272" y="8368"/>
                    <a:pt x="25272" y="7897"/>
                  </a:cubicBezTo>
                  <a:cubicBezTo>
                    <a:pt x="25272" y="7225"/>
                    <a:pt x="25137" y="6553"/>
                    <a:pt x="24936" y="5881"/>
                  </a:cubicBezTo>
                  <a:cubicBezTo>
                    <a:pt x="24533" y="4570"/>
                    <a:pt x="23827" y="3361"/>
                    <a:pt x="22852" y="2386"/>
                  </a:cubicBezTo>
                  <a:cubicBezTo>
                    <a:pt x="21978" y="1512"/>
                    <a:pt x="20802" y="840"/>
                    <a:pt x="19424" y="403"/>
                  </a:cubicBezTo>
                  <a:cubicBezTo>
                    <a:pt x="18820" y="235"/>
                    <a:pt x="18215" y="134"/>
                    <a:pt x="17442" y="34"/>
                  </a:cubicBezTo>
                  <a:cubicBezTo>
                    <a:pt x="17072" y="34"/>
                    <a:pt x="16669" y="0"/>
                    <a:pt x="16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4028850" y="4567175"/>
              <a:ext cx="1036750" cy="512500"/>
            </a:xfrm>
            <a:custGeom>
              <a:rect b="b" l="l" r="r" t="t"/>
              <a:pathLst>
                <a:path extrusionOk="0" h="20500" w="41470">
                  <a:moveTo>
                    <a:pt x="14787" y="0"/>
                  </a:moveTo>
                  <a:cubicBezTo>
                    <a:pt x="14384" y="134"/>
                    <a:pt x="13880" y="202"/>
                    <a:pt x="13409" y="336"/>
                  </a:cubicBezTo>
                  <a:cubicBezTo>
                    <a:pt x="12804" y="504"/>
                    <a:pt x="12166" y="706"/>
                    <a:pt x="11493" y="975"/>
                  </a:cubicBezTo>
                  <a:cubicBezTo>
                    <a:pt x="10889" y="1210"/>
                    <a:pt x="10317" y="1546"/>
                    <a:pt x="9746" y="1916"/>
                  </a:cubicBezTo>
                  <a:cubicBezTo>
                    <a:pt x="9208" y="2252"/>
                    <a:pt x="8704" y="2722"/>
                    <a:pt x="8200" y="3260"/>
                  </a:cubicBezTo>
                  <a:cubicBezTo>
                    <a:pt x="7158" y="4402"/>
                    <a:pt x="6453" y="5679"/>
                    <a:pt x="6150" y="6956"/>
                  </a:cubicBezTo>
                  <a:cubicBezTo>
                    <a:pt x="5982" y="7595"/>
                    <a:pt x="5982" y="8267"/>
                    <a:pt x="6083" y="8939"/>
                  </a:cubicBezTo>
                  <a:cubicBezTo>
                    <a:pt x="6150" y="9578"/>
                    <a:pt x="6352" y="10250"/>
                    <a:pt x="6688" y="10888"/>
                  </a:cubicBezTo>
                  <a:cubicBezTo>
                    <a:pt x="6789" y="11056"/>
                    <a:pt x="6923" y="11258"/>
                    <a:pt x="7024" y="11460"/>
                  </a:cubicBezTo>
                  <a:cubicBezTo>
                    <a:pt x="6923" y="11392"/>
                    <a:pt x="6789" y="11292"/>
                    <a:pt x="6486" y="11258"/>
                  </a:cubicBezTo>
                  <a:cubicBezTo>
                    <a:pt x="6150" y="11157"/>
                    <a:pt x="5781" y="11124"/>
                    <a:pt x="5444" y="11124"/>
                  </a:cubicBezTo>
                  <a:cubicBezTo>
                    <a:pt x="5243" y="11124"/>
                    <a:pt x="5008" y="11124"/>
                    <a:pt x="4739" y="11157"/>
                  </a:cubicBezTo>
                  <a:cubicBezTo>
                    <a:pt x="3563" y="11325"/>
                    <a:pt x="2420" y="11896"/>
                    <a:pt x="1546" y="12669"/>
                  </a:cubicBezTo>
                  <a:cubicBezTo>
                    <a:pt x="1109" y="13073"/>
                    <a:pt x="740" y="13577"/>
                    <a:pt x="471" y="14081"/>
                  </a:cubicBezTo>
                  <a:cubicBezTo>
                    <a:pt x="236" y="14619"/>
                    <a:pt x="68" y="15156"/>
                    <a:pt x="0" y="15761"/>
                  </a:cubicBezTo>
                  <a:cubicBezTo>
                    <a:pt x="0" y="16030"/>
                    <a:pt x="0" y="16366"/>
                    <a:pt x="68" y="16769"/>
                  </a:cubicBezTo>
                  <a:cubicBezTo>
                    <a:pt x="101" y="17139"/>
                    <a:pt x="202" y="17475"/>
                    <a:pt x="269" y="17811"/>
                  </a:cubicBezTo>
                  <a:cubicBezTo>
                    <a:pt x="437" y="18450"/>
                    <a:pt x="773" y="19021"/>
                    <a:pt x="1177" y="19559"/>
                  </a:cubicBezTo>
                  <a:cubicBezTo>
                    <a:pt x="1445" y="19895"/>
                    <a:pt x="1748" y="20197"/>
                    <a:pt x="2084" y="20466"/>
                  </a:cubicBezTo>
                  <a:lnTo>
                    <a:pt x="7293" y="20466"/>
                  </a:lnTo>
                  <a:cubicBezTo>
                    <a:pt x="14417" y="20466"/>
                    <a:pt x="21575" y="20500"/>
                    <a:pt x="28666" y="20500"/>
                  </a:cubicBezTo>
                  <a:lnTo>
                    <a:pt x="40764" y="20500"/>
                  </a:lnTo>
                  <a:cubicBezTo>
                    <a:pt x="40899" y="20365"/>
                    <a:pt x="40966" y="20298"/>
                    <a:pt x="41067" y="20163"/>
                  </a:cubicBezTo>
                  <a:cubicBezTo>
                    <a:pt x="41235" y="19895"/>
                    <a:pt x="41335" y="19559"/>
                    <a:pt x="41403" y="19155"/>
                  </a:cubicBezTo>
                  <a:cubicBezTo>
                    <a:pt x="41470" y="18618"/>
                    <a:pt x="41436" y="18046"/>
                    <a:pt x="41268" y="17542"/>
                  </a:cubicBezTo>
                  <a:cubicBezTo>
                    <a:pt x="41134" y="17105"/>
                    <a:pt x="40932" y="16635"/>
                    <a:pt x="40596" y="16265"/>
                  </a:cubicBezTo>
                  <a:cubicBezTo>
                    <a:pt x="40327" y="15929"/>
                    <a:pt x="39958" y="15593"/>
                    <a:pt x="39487" y="15257"/>
                  </a:cubicBezTo>
                  <a:cubicBezTo>
                    <a:pt x="38949" y="14854"/>
                    <a:pt x="38244" y="14518"/>
                    <a:pt x="37471" y="14316"/>
                  </a:cubicBezTo>
                  <a:cubicBezTo>
                    <a:pt x="37236" y="14787"/>
                    <a:pt x="36899" y="15190"/>
                    <a:pt x="36563" y="15593"/>
                  </a:cubicBezTo>
                  <a:cubicBezTo>
                    <a:pt x="36227" y="15996"/>
                    <a:pt x="35858" y="16366"/>
                    <a:pt x="35421" y="16702"/>
                  </a:cubicBezTo>
                  <a:cubicBezTo>
                    <a:pt x="35118" y="16971"/>
                    <a:pt x="34782" y="17206"/>
                    <a:pt x="34446" y="17475"/>
                  </a:cubicBezTo>
                  <a:cubicBezTo>
                    <a:pt x="33001" y="18483"/>
                    <a:pt x="31254" y="19122"/>
                    <a:pt x="29540" y="19458"/>
                  </a:cubicBezTo>
                  <a:cubicBezTo>
                    <a:pt x="28229" y="19693"/>
                    <a:pt x="26885" y="19861"/>
                    <a:pt x="25541" y="19895"/>
                  </a:cubicBezTo>
                  <a:cubicBezTo>
                    <a:pt x="25165" y="19913"/>
                    <a:pt x="24787" y="19922"/>
                    <a:pt x="24408" y="19922"/>
                  </a:cubicBezTo>
                  <a:cubicBezTo>
                    <a:pt x="23430" y="19922"/>
                    <a:pt x="22443" y="19866"/>
                    <a:pt x="21474" y="19794"/>
                  </a:cubicBezTo>
                  <a:cubicBezTo>
                    <a:pt x="20231" y="19659"/>
                    <a:pt x="18954" y="19491"/>
                    <a:pt x="17711" y="19223"/>
                  </a:cubicBezTo>
                  <a:cubicBezTo>
                    <a:pt x="16602" y="19021"/>
                    <a:pt x="15560" y="18819"/>
                    <a:pt x="14518" y="18450"/>
                  </a:cubicBezTo>
                  <a:cubicBezTo>
                    <a:pt x="14014" y="18282"/>
                    <a:pt x="13443" y="18046"/>
                    <a:pt x="13006" y="17777"/>
                  </a:cubicBezTo>
                  <a:cubicBezTo>
                    <a:pt x="12535" y="17509"/>
                    <a:pt x="12065" y="17206"/>
                    <a:pt x="11662" y="16870"/>
                  </a:cubicBezTo>
                  <a:cubicBezTo>
                    <a:pt x="11426" y="16702"/>
                    <a:pt x="11225" y="16500"/>
                    <a:pt x="11057" y="16299"/>
                  </a:cubicBezTo>
                  <a:cubicBezTo>
                    <a:pt x="10889" y="16131"/>
                    <a:pt x="10754" y="15929"/>
                    <a:pt x="10653" y="15694"/>
                  </a:cubicBezTo>
                  <a:cubicBezTo>
                    <a:pt x="10385" y="15291"/>
                    <a:pt x="10250" y="14787"/>
                    <a:pt x="10216" y="14282"/>
                  </a:cubicBezTo>
                  <a:lnTo>
                    <a:pt x="10216" y="13812"/>
                  </a:lnTo>
                  <a:cubicBezTo>
                    <a:pt x="10216" y="13678"/>
                    <a:pt x="10250" y="13510"/>
                    <a:pt x="10250" y="13409"/>
                  </a:cubicBezTo>
                  <a:cubicBezTo>
                    <a:pt x="10317" y="13106"/>
                    <a:pt x="10385" y="12837"/>
                    <a:pt x="10519" y="12569"/>
                  </a:cubicBezTo>
                  <a:cubicBezTo>
                    <a:pt x="10754" y="12065"/>
                    <a:pt x="11157" y="11594"/>
                    <a:pt x="11594" y="11258"/>
                  </a:cubicBezTo>
                  <a:cubicBezTo>
                    <a:pt x="11863" y="11090"/>
                    <a:pt x="12098" y="10922"/>
                    <a:pt x="12367" y="10787"/>
                  </a:cubicBezTo>
                  <a:cubicBezTo>
                    <a:pt x="12602" y="10653"/>
                    <a:pt x="12871" y="10586"/>
                    <a:pt x="13174" y="10485"/>
                  </a:cubicBezTo>
                  <a:cubicBezTo>
                    <a:pt x="13443" y="10418"/>
                    <a:pt x="13779" y="10317"/>
                    <a:pt x="14081" y="10283"/>
                  </a:cubicBezTo>
                  <a:cubicBezTo>
                    <a:pt x="14216" y="10250"/>
                    <a:pt x="14384" y="10250"/>
                    <a:pt x="14518" y="10250"/>
                  </a:cubicBezTo>
                  <a:cubicBezTo>
                    <a:pt x="14115" y="9947"/>
                    <a:pt x="13779" y="9645"/>
                    <a:pt x="13543" y="9275"/>
                  </a:cubicBezTo>
                  <a:cubicBezTo>
                    <a:pt x="13207" y="8872"/>
                    <a:pt x="12939" y="8401"/>
                    <a:pt x="12737" y="7897"/>
                  </a:cubicBezTo>
                  <a:cubicBezTo>
                    <a:pt x="12670" y="7629"/>
                    <a:pt x="12569" y="7393"/>
                    <a:pt x="12502" y="7091"/>
                  </a:cubicBezTo>
                  <a:lnTo>
                    <a:pt x="12367" y="6352"/>
                  </a:lnTo>
                  <a:cubicBezTo>
                    <a:pt x="12334" y="5780"/>
                    <a:pt x="12334" y="5243"/>
                    <a:pt x="12367" y="4738"/>
                  </a:cubicBezTo>
                  <a:cubicBezTo>
                    <a:pt x="12502" y="3831"/>
                    <a:pt x="12737" y="2890"/>
                    <a:pt x="13174" y="2084"/>
                  </a:cubicBezTo>
                  <a:cubicBezTo>
                    <a:pt x="13375" y="1680"/>
                    <a:pt x="13611" y="1311"/>
                    <a:pt x="13913" y="907"/>
                  </a:cubicBezTo>
                  <a:cubicBezTo>
                    <a:pt x="14182" y="571"/>
                    <a:pt x="14451" y="303"/>
                    <a:pt x="14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4391800" y="4604125"/>
              <a:ext cx="218450" cy="168900"/>
            </a:xfrm>
            <a:custGeom>
              <a:rect b="b" l="l" r="r" t="t"/>
              <a:pathLst>
                <a:path extrusionOk="0" h="6756" w="8738">
                  <a:moveTo>
                    <a:pt x="3397" y="1057"/>
                  </a:moveTo>
                  <a:cubicBezTo>
                    <a:pt x="3405" y="1076"/>
                    <a:pt x="3428" y="1076"/>
                    <a:pt x="3428" y="1076"/>
                  </a:cubicBezTo>
                  <a:cubicBezTo>
                    <a:pt x="3428" y="1074"/>
                    <a:pt x="3428" y="1072"/>
                    <a:pt x="3427" y="1070"/>
                  </a:cubicBezTo>
                  <a:lnTo>
                    <a:pt x="3427" y="1070"/>
                  </a:lnTo>
                  <a:cubicBezTo>
                    <a:pt x="3417" y="1066"/>
                    <a:pt x="3407" y="1061"/>
                    <a:pt x="3397" y="1057"/>
                  </a:cubicBezTo>
                  <a:close/>
                  <a:moveTo>
                    <a:pt x="1882" y="1"/>
                  </a:moveTo>
                  <a:cubicBezTo>
                    <a:pt x="1378" y="34"/>
                    <a:pt x="840" y="102"/>
                    <a:pt x="302" y="270"/>
                  </a:cubicBezTo>
                  <a:cubicBezTo>
                    <a:pt x="134" y="337"/>
                    <a:pt x="0" y="505"/>
                    <a:pt x="34" y="706"/>
                  </a:cubicBezTo>
                  <a:cubicBezTo>
                    <a:pt x="61" y="844"/>
                    <a:pt x="224" y="959"/>
                    <a:pt x="375" y="959"/>
                  </a:cubicBezTo>
                  <a:cubicBezTo>
                    <a:pt x="408" y="959"/>
                    <a:pt x="440" y="954"/>
                    <a:pt x="470" y="942"/>
                  </a:cubicBezTo>
                  <a:cubicBezTo>
                    <a:pt x="706" y="874"/>
                    <a:pt x="941" y="774"/>
                    <a:pt x="1243" y="740"/>
                  </a:cubicBezTo>
                  <a:cubicBezTo>
                    <a:pt x="1411" y="723"/>
                    <a:pt x="1571" y="715"/>
                    <a:pt x="1731" y="715"/>
                  </a:cubicBezTo>
                  <a:cubicBezTo>
                    <a:pt x="1890" y="715"/>
                    <a:pt x="2050" y="723"/>
                    <a:pt x="2218" y="740"/>
                  </a:cubicBezTo>
                  <a:cubicBezTo>
                    <a:pt x="2588" y="774"/>
                    <a:pt x="2991" y="908"/>
                    <a:pt x="3361" y="1042"/>
                  </a:cubicBezTo>
                  <a:cubicBezTo>
                    <a:pt x="3373" y="1047"/>
                    <a:pt x="3385" y="1052"/>
                    <a:pt x="3397" y="1057"/>
                  </a:cubicBezTo>
                  <a:lnTo>
                    <a:pt x="3397" y="1057"/>
                  </a:lnTo>
                  <a:cubicBezTo>
                    <a:pt x="3395" y="1053"/>
                    <a:pt x="3394" y="1048"/>
                    <a:pt x="3394" y="1042"/>
                  </a:cubicBezTo>
                  <a:lnTo>
                    <a:pt x="3394" y="1042"/>
                  </a:lnTo>
                  <a:cubicBezTo>
                    <a:pt x="3394" y="1042"/>
                    <a:pt x="3424" y="1043"/>
                    <a:pt x="3427" y="1070"/>
                  </a:cubicBezTo>
                  <a:lnTo>
                    <a:pt x="3427" y="1070"/>
                  </a:lnTo>
                  <a:cubicBezTo>
                    <a:pt x="3904" y="1271"/>
                    <a:pt x="4321" y="1562"/>
                    <a:pt x="4738" y="1883"/>
                  </a:cubicBezTo>
                  <a:cubicBezTo>
                    <a:pt x="5243" y="2286"/>
                    <a:pt x="5713" y="2756"/>
                    <a:pt x="6116" y="3260"/>
                  </a:cubicBezTo>
                  <a:cubicBezTo>
                    <a:pt x="6620" y="3933"/>
                    <a:pt x="7091" y="4638"/>
                    <a:pt x="7393" y="5411"/>
                  </a:cubicBezTo>
                  <a:cubicBezTo>
                    <a:pt x="7528" y="5714"/>
                    <a:pt x="7629" y="6050"/>
                    <a:pt x="7662" y="6386"/>
                  </a:cubicBezTo>
                  <a:cubicBezTo>
                    <a:pt x="7729" y="6621"/>
                    <a:pt x="7965" y="6755"/>
                    <a:pt x="8166" y="6755"/>
                  </a:cubicBezTo>
                  <a:cubicBezTo>
                    <a:pt x="8469" y="6755"/>
                    <a:pt x="8738" y="6487"/>
                    <a:pt x="8738" y="6218"/>
                  </a:cubicBezTo>
                  <a:cubicBezTo>
                    <a:pt x="8670" y="5747"/>
                    <a:pt x="8637" y="5310"/>
                    <a:pt x="8502" y="4907"/>
                  </a:cubicBezTo>
                  <a:cubicBezTo>
                    <a:pt x="8401" y="4437"/>
                    <a:pt x="8133" y="3933"/>
                    <a:pt x="7897" y="3529"/>
                  </a:cubicBezTo>
                  <a:cubicBezTo>
                    <a:pt x="7629" y="3059"/>
                    <a:pt x="7292" y="2689"/>
                    <a:pt x="6923" y="2286"/>
                  </a:cubicBezTo>
                  <a:cubicBezTo>
                    <a:pt x="6553" y="1916"/>
                    <a:pt x="6150" y="1580"/>
                    <a:pt x="5747" y="1278"/>
                  </a:cubicBezTo>
                  <a:cubicBezTo>
                    <a:pt x="4940" y="740"/>
                    <a:pt x="4033" y="337"/>
                    <a:pt x="3058" y="102"/>
                  </a:cubicBezTo>
                  <a:cubicBezTo>
                    <a:pt x="2688" y="34"/>
                    <a:pt x="2285" y="1"/>
                    <a:pt x="1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>
              <a:off x="4758100" y="4797575"/>
              <a:ext cx="105025" cy="119125"/>
            </a:xfrm>
            <a:custGeom>
              <a:rect b="b" l="l" r="r" t="t"/>
              <a:pathLst>
                <a:path extrusionOk="0" h="4765" w="4201">
                  <a:moveTo>
                    <a:pt x="433" y="0"/>
                  </a:moveTo>
                  <a:cubicBezTo>
                    <a:pt x="378" y="0"/>
                    <a:pt x="336" y="9"/>
                    <a:pt x="303" y="26"/>
                  </a:cubicBezTo>
                  <a:cubicBezTo>
                    <a:pt x="202" y="26"/>
                    <a:pt x="168" y="59"/>
                    <a:pt x="101" y="93"/>
                  </a:cubicBezTo>
                  <a:cubicBezTo>
                    <a:pt x="34" y="160"/>
                    <a:pt x="0" y="227"/>
                    <a:pt x="0" y="328"/>
                  </a:cubicBezTo>
                  <a:cubicBezTo>
                    <a:pt x="0" y="429"/>
                    <a:pt x="135" y="597"/>
                    <a:pt x="303" y="597"/>
                  </a:cubicBezTo>
                  <a:lnTo>
                    <a:pt x="840" y="597"/>
                  </a:lnTo>
                  <a:cubicBezTo>
                    <a:pt x="1008" y="664"/>
                    <a:pt x="1210" y="698"/>
                    <a:pt x="1378" y="731"/>
                  </a:cubicBezTo>
                  <a:cubicBezTo>
                    <a:pt x="1546" y="832"/>
                    <a:pt x="1680" y="899"/>
                    <a:pt x="1815" y="1000"/>
                  </a:cubicBezTo>
                  <a:cubicBezTo>
                    <a:pt x="1983" y="1101"/>
                    <a:pt x="2151" y="1269"/>
                    <a:pt x="2319" y="1504"/>
                  </a:cubicBezTo>
                  <a:cubicBezTo>
                    <a:pt x="2487" y="1740"/>
                    <a:pt x="2655" y="2008"/>
                    <a:pt x="2789" y="2277"/>
                  </a:cubicBezTo>
                  <a:cubicBezTo>
                    <a:pt x="2890" y="2647"/>
                    <a:pt x="3025" y="3050"/>
                    <a:pt x="3058" y="3420"/>
                  </a:cubicBezTo>
                  <a:cubicBezTo>
                    <a:pt x="3125" y="3722"/>
                    <a:pt x="3125" y="3991"/>
                    <a:pt x="3058" y="4294"/>
                  </a:cubicBezTo>
                  <a:cubicBezTo>
                    <a:pt x="3058" y="4428"/>
                    <a:pt x="3125" y="4562"/>
                    <a:pt x="3193" y="4630"/>
                  </a:cubicBezTo>
                  <a:cubicBezTo>
                    <a:pt x="3294" y="4730"/>
                    <a:pt x="3394" y="4764"/>
                    <a:pt x="3529" y="4764"/>
                  </a:cubicBezTo>
                  <a:cubicBezTo>
                    <a:pt x="3663" y="4764"/>
                    <a:pt x="3798" y="4730"/>
                    <a:pt x="3865" y="4630"/>
                  </a:cubicBezTo>
                  <a:cubicBezTo>
                    <a:pt x="3966" y="4562"/>
                    <a:pt x="3999" y="4428"/>
                    <a:pt x="3999" y="4294"/>
                  </a:cubicBezTo>
                  <a:cubicBezTo>
                    <a:pt x="4201" y="2344"/>
                    <a:pt x="2722" y="26"/>
                    <a:pt x="639" y="26"/>
                  </a:cubicBezTo>
                  <a:cubicBezTo>
                    <a:pt x="555" y="9"/>
                    <a:pt x="487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11"/>
          <p:cNvGrpSpPr/>
          <p:nvPr/>
        </p:nvGrpSpPr>
        <p:grpSpPr>
          <a:xfrm>
            <a:off x="1017725" y="1155388"/>
            <a:ext cx="1363600" cy="754475"/>
            <a:chOff x="3068550" y="1094025"/>
            <a:chExt cx="1363600" cy="754475"/>
          </a:xfrm>
        </p:grpSpPr>
        <p:sp>
          <p:nvSpPr>
            <p:cNvPr id="221" name="Google Shape;221;p11"/>
            <p:cNvSpPr/>
            <p:nvPr/>
          </p:nvSpPr>
          <p:spPr>
            <a:xfrm>
              <a:off x="3070250" y="1094025"/>
              <a:ext cx="1361900" cy="754475"/>
            </a:xfrm>
            <a:custGeom>
              <a:rect b="b" l="l" r="r" t="t"/>
              <a:pathLst>
                <a:path extrusionOk="0" h="30179" w="54476">
                  <a:moveTo>
                    <a:pt x="41234" y="18114"/>
                  </a:moveTo>
                  <a:cubicBezTo>
                    <a:pt x="42579" y="18114"/>
                    <a:pt x="43620" y="19189"/>
                    <a:pt x="43654" y="20500"/>
                  </a:cubicBezTo>
                  <a:cubicBezTo>
                    <a:pt x="43654" y="21138"/>
                    <a:pt x="43419" y="21777"/>
                    <a:pt x="42948" y="22214"/>
                  </a:cubicBezTo>
                  <a:cubicBezTo>
                    <a:pt x="42478" y="22684"/>
                    <a:pt x="41907" y="22953"/>
                    <a:pt x="41234" y="22953"/>
                  </a:cubicBezTo>
                  <a:cubicBezTo>
                    <a:pt x="41215" y="22953"/>
                    <a:pt x="41196" y="22954"/>
                    <a:pt x="41176" y="22954"/>
                  </a:cubicBezTo>
                  <a:cubicBezTo>
                    <a:pt x="39891" y="22954"/>
                    <a:pt x="38815" y="21858"/>
                    <a:pt x="38815" y="20533"/>
                  </a:cubicBezTo>
                  <a:cubicBezTo>
                    <a:pt x="38815" y="19189"/>
                    <a:pt x="39924" y="18114"/>
                    <a:pt x="41234" y="18114"/>
                  </a:cubicBezTo>
                  <a:close/>
                  <a:moveTo>
                    <a:pt x="14619" y="18349"/>
                  </a:moveTo>
                  <a:cubicBezTo>
                    <a:pt x="15963" y="18349"/>
                    <a:pt x="17038" y="19458"/>
                    <a:pt x="17072" y="20768"/>
                  </a:cubicBezTo>
                  <a:cubicBezTo>
                    <a:pt x="17072" y="21373"/>
                    <a:pt x="16803" y="22012"/>
                    <a:pt x="16366" y="22482"/>
                  </a:cubicBezTo>
                  <a:cubicBezTo>
                    <a:pt x="15896" y="22953"/>
                    <a:pt x="15291" y="23188"/>
                    <a:pt x="14619" y="23188"/>
                  </a:cubicBezTo>
                  <a:cubicBezTo>
                    <a:pt x="14598" y="23189"/>
                    <a:pt x="14578" y="23189"/>
                    <a:pt x="14557" y="23189"/>
                  </a:cubicBezTo>
                  <a:cubicBezTo>
                    <a:pt x="13242" y="23189"/>
                    <a:pt x="12199" y="22126"/>
                    <a:pt x="12199" y="20802"/>
                  </a:cubicBezTo>
                  <a:cubicBezTo>
                    <a:pt x="12199" y="20164"/>
                    <a:pt x="12434" y="19525"/>
                    <a:pt x="12905" y="19088"/>
                  </a:cubicBezTo>
                  <a:cubicBezTo>
                    <a:pt x="13375" y="18618"/>
                    <a:pt x="13947" y="18349"/>
                    <a:pt x="14619" y="18349"/>
                  </a:cubicBezTo>
                  <a:close/>
                  <a:moveTo>
                    <a:pt x="31926" y="0"/>
                  </a:moveTo>
                  <a:cubicBezTo>
                    <a:pt x="30346" y="101"/>
                    <a:pt x="28867" y="370"/>
                    <a:pt x="27523" y="874"/>
                  </a:cubicBezTo>
                  <a:cubicBezTo>
                    <a:pt x="26650" y="1210"/>
                    <a:pt x="25809" y="1680"/>
                    <a:pt x="25104" y="2285"/>
                  </a:cubicBezTo>
                  <a:cubicBezTo>
                    <a:pt x="24230" y="2890"/>
                    <a:pt x="23524" y="3663"/>
                    <a:pt x="22953" y="4503"/>
                  </a:cubicBezTo>
                  <a:cubicBezTo>
                    <a:pt x="22348" y="5343"/>
                    <a:pt x="21978" y="6251"/>
                    <a:pt x="21810" y="7225"/>
                  </a:cubicBezTo>
                  <a:cubicBezTo>
                    <a:pt x="21642" y="8066"/>
                    <a:pt x="21676" y="8906"/>
                    <a:pt x="21877" y="9712"/>
                  </a:cubicBezTo>
                  <a:cubicBezTo>
                    <a:pt x="21441" y="9712"/>
                    <a:pt x="21004" y="9880"/>
                    <a:pt x="20668" y="10183"/>
                  </a:cubicBezTo>
                  <a:cubicBezTo>
                    <a:pt x="20466" y="10351"/>
                    <a:pt x="20298" y="10552"/>
                    <a:pt x="20164" y="10788"/>
                  </a:cubicBezTo>
                  <a:lnTo>
                    <a:pt x="20164" y="10754"/>
                  </a:lnTo>
                  <a:cubicBezTo>
                    <a:pt x="19996" y="10552"/>
                    <a:pt x="19828" y="10351"/>
                    <a:pt x="19626" y="10082"/>
                  </a:cubicBezTo>
                  <a:cubicBezTo>
                    <a:pt x="19323" y="9779"/>
                    <a:pt x="19055" y="9511"/>
                    <a:pt x="18651" y="9242"/>
                  </a:cubicBezTo>
                  <a:cubicBezTo>
                    <a:pt x="18013" y="8771"/>
                    <a:pt x="17307" y="8502"/>
                    <a:pt x="16568" y="8334"/>
                  </a:cubicBezTo>
                  <a:cubicBezTo>
                    <a:pt x="16198" y="8234"/>
                    <a:pt x="15795" y="8200"/>
                    <a:pt x="15425" y="8200"/>
                  </a:cubicBezTo>
                  <a:cubicBezTo>
                    <a:pt x="15056" y="8200"/>
                    <a:pt x="14652" y="8234"/>
                    <a:pt x="14249" y="8334"/>
                  </a:cubicBezTo>
                  <a:cubicBezTo>
                    <a:pt x="13543" y="8435"/>
                    <a:pt x="12770" y="8704"/>
                    <a:pt x="12031" y="9074"/>
                  </a:cubicBezTo>
                  <a:cubicBezTo>
                    <a:pt x="11359" y="9410"/>
                    <a:pt x="10687" y="9880"/>
                    <a:pt x="10015" y="10452"/>
                  </a:cubicBezTo>
                  <a:cubicBezTo>
                    <a:pt x="9410" y="11023"/>
                    <a:pt x="8872" y="11628"/>
                    <a:pt x="8368" y="12300"/>
                  </a:cubicBezTo>
                  <a:cubicBezTo>
                    <a:pt x="7393" y="13711"/>
                    <a:pt x="6889" y="15324"/>
                    <a:pt x="6957" y="16837"/>
                  </a:cubicBezTo>
                  <a:cubicBezTo>
                    <a:pt x="6957" y="17475"/>
                    <a:pt x="7057" y="18114"/>
                    <a:pt x="7293" y="18752"/>
                  </a:cubicBezTo>
                  <a:cubicBezTo>
                    <a:pt x="7158" y="18651"/>
                    <a:pt x="7024" y="18618"/>
                    <a:pt x="6957" y="18584"/>
                  </a:cubicBezTo>
                  <a:cubicBezTo>
                    <a:pt x="6587" y="18450"/>
                    <a:pt x="6217" y="18349"/>
                    <a:pt x="5848" y="18349"/>
                  </a:cubicBezTo>
                  <a:lnTo>
                    <a:pt x="5545" y="18349"/>
                  </a:lnTo>
                  <a:cubicBezTo>
                    <a:pt x="4638" y="18450"/>
                    <a:pt x="3697" y="18819"/>
                    <a:pt x="2789" y="19491"/>
                  </a:cubicBezTo>
                  <a:cubicBezTo>
                    <a:pt x="1949" y="20130"/>
                    <a:pt x="1210" y="20869"/>
                    <a:pt x="773" y="21777"/>
                  </a:cubicBezTo>
                  <a:cubicBezTo>
                    <a:pt x="269" y="22617"/>
                    <a:pt x="0" y="23659"/>
                    <a:pt x="34" y="24700"/>
                  </a:cubicBezTo>
                  <a:cubicBezTo>
                    <a:pt x="101" y="25809"/>
                    <a:pt x="437" y="26986"/>
                    <a:pt x="1042" y="28027"/>
                  </a:cubicBezTo>
                  <a:cubicBezTo>
                    <a:pt x="1546" y="28901"/>
                    <a:pt x="2285" y="29607"/>
                    <a:pt x="3058" y="30178"/>
                  </a:cubicBezTo>
                  <a:lnTo>
                    <a:pt x="53904" y="30178"/>
                  </a:lnTo>
                  <a:lnTo>
                    <a:pt x="53971" y="30044"/>
                  </a:lnTo>
                  <a:cubicBezTo>
                    <a:pt x="54072" y="29909"/>
                    <a:pt x="54105" y="29842"/>
                    <a:pt x="54139" y="29708"/>
                  </a:cubicBezTo>
                  <a:cubicBezTo>
                    <a:pt x="54240" y="29506"/>
                    <a:pt x="54273" y="29237"/>
                    <a:pt x="54374" y="28935"/>
                  </a:cubicBezTo>
                  <a:cubicBezTo>
                    <a:pt x="54441" y="28431"/>
                    <a:pt x="54475" y="27893"/>
                    <a:pt x="54441" y="27254"/>
                  </a:cubicBezTo>
                  <a:cubicBezTo>
                    <a:pt x="54408" y="26683"/>
                    <a:pt x="54307" y="26145"/>
                    <a:pt x="54139" y="25540"/>
                  </a:cubicBezTo>
                  <a:cubicBezTo>
                    <a:pt x="53971" y="25003"/>
                    <a:pt x="53803" y="24532"/>
                    <a:pt x="53568" y="24062"/>
                  </a:cubicBezTo>
                  <a:cubicBezTo>
                    <a:pt x="53400" y="23793"/>
                    <a:pt x="53198" y="23524"/>
                    <a:pt x="52896" y="23188"/>
                  </a:cubicBezTo>
                  <a:cubicBezTo>
                    <a:pt x="52627" y="22886"/>
                    <a:pt x="52291" y="22617"/>
                    <a:pt x="51955" y="22314"/>
                  </a:cubicBezTo>
                  <a:cubicBezTo>
                    <a:pt x="51182" y="21642"/>
                    <a:pt x="50375" y="21172"/>
                    <a:pt x="49535" y="20869"/>
                  </a:cubicBezTo>
                  <a:cubicBezTo>
                    <a:pt x="49266" y="20802"/>
                    <a:pt x="48997" y="20701"/>
                    <a:pt x="48661" y="20668"/>
                  </a:cubicBezTo>
                  <a:lnTo>
                    <a:pt x="48359" y="20668"/>
                  </a:lnTo>
                  <a:cubicBezTo>
                    <a:pt x="48191" y="20668"/>
                    <a:pt x="48023" y="20668"/>
                    <a:pt x="47821" y="20701"/>
                  </a:cubicBezTo>
                  <a:cubicBezTo>
                    <a:pt x="47687" y="20768"/>
                    <a:pt x="47519" y="20802"/>
                    <a:pt x="47384" y="20836"/>
                  </a:cubicBezTo>
                  <a:cubicBezTo>
                    <a:pt x="47687" y="20164"/>
                    <a:pt x="47821" y="19424"/>
                    <a:pt x="47754" y="18584"/>
                  </a:cubicBezTo>
                  <a:cubicBezTo>
                    <a:pt x="47754" y="17979"/>
                    <a:pt x="47653" y="17408"/>
                    <a:pt x="47485" y="16803"/>
                  </a:cubicBezTo>
                  <a:cubicBezTo>
                    <a:pt x="47384" y="16568"/>
                    <a:pt x="47317" y="16299"/>
                    <a:pt x="47149" y="15996"/>
                  </a:cubicBezTo>
                  <a:cubicBezTo>
                    <a:pt x="47015" y="15761"/>
                    <a:pt x="46880" y="15492"/>
                    <a:pt x="46712" y="15291"/>
                  </a:cubicBezTo>
                  <a:cubicBezTo>
                    <a:pt x="46511" y="14955"/>
                    <a:pt x="46208" y="14652"/>
                    <a:pt x="45872" y="14350"/>
                  </a:cubicBezTo>
                  <a:cubicBezTo>
                    <a:pt x="45536" y="14081"/>
                    <a:pt x="45166" y="13812"/>
                    <a:pt x="44729" y="13610"/>
                  </a:cubicBezTo>
                  <a:cubicBezTo>
                    <a:pt x="44326" y="13409"/>
                    <a:pt x="43889" y="13241"/>
                    <a:pt x="43486" y="13140"/>
                  </a:cubicBezTo>
                  <a:cubicBezTo>
                    <a:pt x="43217" y="13106"/>
                    <a:pt x="43016" y="13073"/>
                    <a:pt x="42780" y="13073"/>
                  </a:cubicBezTo>
                  <a:cubicBezTo>
                    <a:pt x="42545" y="13073"/>
                    <a:pt x="42377" y="13073"/>
                    <a:pt x="42175" y="13106"/>
                  </a:cubicBezTo>
                  <a:cubicBezTo>
                    <a:pt x="42041" y="13106"/>
                    <a:pt x="41974" y="13140"/>
                    <a:pt x="41839" y="13174"/>
                  </a:cubicBezTo>
                  <a:cubicBezTo>
                    <a:pt x="42007" y="12905"/>
                    <a:pt x="42142" y="12535"/>
                    <a:pt x="42209" y="12132"/>
                  </a:cubicBezTo>
                  <a:cubicBezTo>
                    <a:pt x="42478" y="11191"/>
                    <a:pt x="42545" y="10082"/>
                    <a:pt x="42444" y="8973"/>
                  </a:cubicBezTo>
                  <a:cubicBezTo>
                    <a:pt x="42175" y="6856"/>
                    <a:pt x="41268" y="4772"/>
                    <a:pt x="39857" y="3226"/>
                  </a:cubicBezTo>
                  <a:cubicBezTo>
                    <a:pt x="39521" y="2857"/>
                    <a:pt x="39151" y="2521"/>
                    <a:pt x="38680" y="2185"/>
                  </a:cubicBezTo>
                  <a:cubicBezTo>
                    <a:pt x="38277" y="1848"/>
                    <a:pt x="37807" y="1546"/>
                    <a:pt x="37303" y="1311"/>
                  </a:cubicBezTo>
                  <a:cubicBezTo>
                    <a:pt x="36328" y="807"/>
                    <a:pt x="35286" y="403"/>
                    <a:pt x="34211" y="202"/>
                  </a:cubicBezTo>
                  <a:cubicBezTo>
                    <a:pt x="33438" y="67"/>
                    <a:pt x="32699" y="0"/>
                    <a:pt x="31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>
              <a:off x="3068550" y="1299000"/>
              <a:ext cx="1361900" cy="547800"/>
            </a:xfrm>
            <a:custGeom>
              <a:rect b="b" l="l" r="r" t="t"/>
              <a:pathLst>
                <a:path extrusionOk="0" h="21912" w="54476">
                  <a:moveTo>
                    <a:pt x="15493" y="1"/>
                  </a:moveTo>
                  <a:cubicBezTo>
                    <a:pt x="15056" y="1"/>
                    <a:pt x="14687" y="35"/>
                    <a:pt x="14283" y="68"/>
                  </a:cubicBezTo>
                  <a:cubicBezTo>
                    <a:pt x="13578" y="203"/>
                    <a:pt x="12805" y="471"/>
                    <a:pt x="12065" y="875"/>
                  </a:cubicBezTo>
                  <a:cubicBezTo>
                    <a:pt x="11360" y="1211"/>
                    <a:pt x="10721" y="1681"/>
                    <a:pt x="10015" y="2253"/>
                  </a:cubicBezTo>
                  <a:cubicBezTo>
                    <a:pt x="9444" y="2824"/>
                    <a:pt x="8906" y="3395"/>
                    <a:pt x="8402" y="4101"/>
                  </a:cubicBezTo>
                  <a:cubicBezTo>
                    <a:pt x="7428" y="5512"/>
                    <a:pt x="6924" y="7125"/>
                    <a:pt x="6957" y="8638"/>
                  </a:cubicBezTo>
                  <a:cubicBezTo>
                    <a:pt x="6957" y="9276"/>
                    <a:pt x="7092" y="9915"/>
                    <a:pt x="7293" y="10553"/>
                  </a:cubicBezTo>
                  <a:cubicBezTo>
                    <a:pt x="7226" y="10452"/>
                    <a:pt x="7092" y="10385"/>
                    <a:pt x="6957" y="10318"/>
                  </a:cubicBezTo>
                  <a:cubicBezTo>
                    <a:pt x="6621" y="10217"/>
                    <a:pt x="6252" y="10116"/>
                    <a:pt x="5882" y="10116"/>
                  </a:cubicBezTo>
                  <a:lnTo>
                    <a:pt x="5579" y="10116"/>
                  </a:lnTo>
                  <a:cubicBezTo>
                    <a:pt x="4672" y="10217"/>
                    <a:pt x="3731" y="10587"/>
                    <a:pt x="2824" y="11259"/>
                  </a:cubicBezTo>
                  <a:cubicBezTo>
                    <a:pt x="1984" y="11897"/>
                    <a:pt x="1244" y="12637"/>
                    <a:pt x="740" y="13510"/>
                  </a:cubicBezTo>
                  <a:cubicBezTo>
                    <a:pt x="236" y="14418"/>
                    <a:pt x="1" y="15426"/>
                    <a:pt x="35" y="16468"/>
                  </a:cubicBezTo>
                  <a:cubicBezTo>
                    <a:pt x="68" y="17610"/>
                    <a:pt x="404" y="18719"/>
                    <a:pt x="1043" y="19795"/>
                  </a:cubicBezTo>
                  <a:cubicBezTo>
                    <a:pt x="1547" y="20668"/>
                    <a:pt x="2252" y="21374"/>
                    <a:pt x="3059" y="21912"/>
                  </a:cubicBezTo>
                  <a:lnTo>
                    <a:pt x="53905" y="21912"/>
                  </a:lnTo>
                  <a:lnTo>
                    <a:pt x="53972" y="21811"/>
                  </a:lnTo>
                  <a:cubicBezTo>
                    <a:pt x="54073" y="21677"/>
                    <a:pt x="54106" y="21576"/>
                    <a:pt x="54140" y="21475"/>
                  </a:cubicBezTo>
                  <a:cubicBezTo>
                    <a:pt x="54241" y="21240"/>
                    <a:pt x="54274" y="21005"/>
                    <a:pt x="54341" y="20702"/>
                  </a:cubicBezTo>
                  <a:cubicBezTo>
                    <a:pt x="54442" y="20198"/>
                    <a:pt x="54476" y="19660"/>
                    <a:pt x="54442" y="19022"/>
                  </a:cubicBezTo>
                  <a:cubicBezTo>
                    <a:pt x="54375" y="18450"/>
                    <a:pt x="54308" y="17879"/>
                    <a:pt x="54140" y="17308"/>
                  </a:cubicBezTo>
                  <a:cubicBezTo>
                    <a:pt x="53972" y="16770"/>
                    <a:pt x="53804" y="16266"/>
                    <a:pt x="53569" y="15829"/>
                  </a:cubicBezTo>
                  <a:cubicBezTo>
                    <a:pt x="53400" y="15527"/>
                    <a:pt x="53165" y="15292"/>
                    <a:pt x="52896" y="14955"/>
                  </a:cubicBezTo>
                  <a:cubicBezTo>
                    <a:pt x="52628" y="14653"/>
                    <a:pt x="52325" y="14418"/>
                    <a:pt x="51955" y="14082"/>
                  </a:cubicBezTo>
                  <a:lnTo>
                    <a:pt x="51888" y="13981"/>
                  </a:lnTo>
                  <a:lnTo>
                    <a:pt x="51115" y="14754"/>
                  </a:lnTo>
                  <a:cubicBezTo>
                    <a:pt x="50376" y="15426"/>
                    <a:pt x="49536" y="15930"/>
                    <a:pt x="48628" y="16367"/>
                  </a:cubicBezTo>
                  <a:cubicBezTo>
                    <a:pt x="47721" y="16837"/>
                    <a:pt x="46780" y="17207"/>
                    <a:pt x="45873" y="17610"/>
                  </a:cubicBezTo>
                  <a:cubicBezTo>
                    <a:pt x="45402" y="17778"/>
                    <a:pt x="44932" y="17980"/>
                    <a:pt x="44495" y="18148"/>
                  </a:cubicBezTo>
                  <a:cubicBezTo>
                    <a:pt x="44024" y="18316"/>
                    <a:pt x="43520" y="18484"/>
                    <a:pt x="43050" y="18652"/>
                  </a:cubicBezTo>
                  <a:cubicBezTo>
                    <a:pt x="40832" y="19358"/>
                    <a:pt x="38513" y="19828"/>
                    <a:pt x="36194" y="20131"/>
                  </a:cubicBezTo>
                  <a:cubicBezTo>
                    <a:pt x="34190" y="20353"/>
                    <a:pt x="32139" y="20484"/>
                    <a:pt x="30081" y="20484"/>
                  </a:cubicBezTo>
                  <a:cubicBezTo>
                    <a:pt x="29654" y="20484"/>
                    <a:pt x="29228" y="20478"/>
                    <a:pt x="28801" y="20467"/>
                  </a:cubicBezTo>
                  <a:cubicBezTo>
                    <a:pt x="27591" y="20400"/>
                    <a:pt x="26381" y="20332"/>
                    <a:pt x="25172" y="20164"/>
                  </a:cubicBezTo>
                  <a:cubicBezTo>
                    <a:pt x="23962" y="19996"/>
                    <a:pt x="22853" y="19828"/>
                    <a:pt x="21677" y="19526"/>
                  </a:cubicBezTo>
                  <a:cubicBezTo>
                    <a:pt x="20568" y="19291"/>
                    <a:pt x="19425" y="18955"/>
                    <a:pt x="18383" y="18551"/>
                  </a:cubicBezTo>
                  <a:cubicBezTo>
                    <a:pt x="17476" y="18215"/>
                    <a:pt x="16535" y="17846"/>
                    <a:pt x="15695" y="17341"/>
                  </a:cubicBezTo>
                  <a:cubicBezTo>
                    <a:pt x="15292" y="17106"/>
                    <a:pt x="14855" y="16837"/>
                    <a:pt x="14451" y="16535"/>
                  </a:cubicBezTo>
                  <a:cubicBezTo>
                    <a:pt x="14082" y="16266"/>
                    <a:pt x="13678" y="15964"/>
                    <a:pt x="13342" y="15594"/>
                  </a:cubicBezTo>
                  <a:cubicBezTo>
                    <a:pt x="13006" y="15258"/>
                    <a:pt x="12704" y="14855"/>
                    <a:pt x="12502" y="14451"/>
                  </a:cubicBezTo>
                  <a:cubicBezTo>
                    <a:pt x="12301" y="14015"/>
                    <a:pt x="12133" y="13611"/>
                    <a:pt x="12032" y="13141"/>
                  </a:cubicBezTo>
                  <a:cubicBezTo>
                    <a:pt x="11998" y="12906"/>
                    <a:pt x="11998" y="12670"/>
                    <a:pt x="11998" y="12435"/>
                  </a:cubicBezTo>
                  <a:cubicBezTo>
                    <a:pt x="11998" y="12166"/>
                    <a:pt x="12032" y="11965"/>
                    <a:pt x="12099" y="11763"/>
                  </a:cubicBezTo>
                  <a:cubicBezTo>
                    <a:pt x="12133" y="11494"/>
                    <a:pt x="12200" y="11259"/>
                    <a:pt x="12334" y="10990"/>
                  </a:cubicBezTo>
                  <a:cubicBezTo>
                    <a:pt x="12469" y="10788"/>
                    <a:pt x="12603" y="10620"/>
                    <a:pt x="12704" y="10452"/>
                  </a:cubicBezTo>
                  <a:cubicBezTo>
                    <a:pt x="12872" y="10284"/>
                    <a:pt x="13040" y="10116"/>
                    <a:pt x="13275" y="9982"/>
                  </a:cubicBezTo>
                  <a:cubicBezTo>
                    <a:pt x="13443" y="9881"/>
                    <a:pt x="13645" y="9780"/>
                    <a:pt x="13846" y="9713"/>
                  </a:cubicBezTo>
                  <a:cubicBezTo>
                    <a:pt x="14115" y="9612"/>
                    <a:pt x="14351" y="9545"/>
                    <a:pt x="14619" y="9478"/>
                  </a:cubicBezTo>
                  <a:cubicBezTo>
                    <a:pt x="14720" y="9444"/>
                    <a:pt x="14855" y="9444"/>
                    <a:pt x="14989" y="9444"/>
                  </a:cubicBezTo>
                  <a:cubicBezTo>
                    <a:pt x="14687" y="9243"/>
                    <a:pt x="14451" y="8974"/>
                    <a:pt x="14216" y="8705"/>
                  </a:cubicBezTo>
                  <a:cubicBezTo>
                    <a:pt x="13947" y="8369"/>
                    <a:pt x="13712" y="7966"/>
                    <a:pt x="13510" y="7562"/>
                  </a:cubicBezTo>
                  <a:cubicBezTo>
                    <a:pt x="13342" y="7125"/>
                    <a:pt x="13208" y="6722"/>
                    <a:pt x="13141" y="6285"/>
                  </a:cubicBezTo>
                  <a:cubicBezTo>
                    <a:pt x="13040" y="5882"/>
                    <a:pt x="13040" y="5445"/>
                    <a:pt x="13040" y="5042"/>
                  </a:cubicBezTo>
                  <a:cubicBezTo>
                    <a:pt x="13107" y="4336"/>
                    <a:pt x="13275" y="3597"/>
                    <a:pt x="13544" y="2925"/>
                  </a:cubicBezTo>
                  <a:cubicBezTo>
                    <a:pt x="13678" y="2589"/>
                    <a:pt x="13880" y="2320"/>
                    <a:pt x="14048" y="2017"/>
                  </a:cubicBezTo>
                  <a:cubicBezTo>
                    <a:pt x="14283" y="1715"/>
                    <a:pt x="14485" y="1480"/>
                    <a:pt x="14720" y="1211"/>
                  </a:cubicBezTo>
                  <a:cubicBezTo>
                    <a:pt x="14989" y="976"/>
                    <a:pt x="15292" y="808"/>
                    <a:pt x="15560" y="639"/>
                  </a:cubicBezTo>
                  <a:cubicBezTo>
                    <a:pt x="15863" y="471"/>
                    <a:pt x="16199" y="337"/>
                    <a:pt x="16535" y="236"/>
                  </a:cubicBezTo>
                  <a:cubicBezTo>
                    <a:pt x="16669" y="203"/>
                    <a:pt x="16737" y="203"/>
                    <a:pt x="16871" y="169"/>
                  </a:cubicBezTo>
                  <a:cubicBezTo>
                    <a:pt x="16804" y="135"/>
                    <a:pt x="16703" y="135"/>
                    <a:pt x="16636" y="135"/>
                  </a:cubicBezTo>
                  <a:cubicBezTo>
                    <a:pt x="16232" y="35"/>
                    <a:pt x="15863" y="1"/>
                    <a:pt x="154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1"/>
            <p:cNvSpPr/>
            <p:nvPr/>
          </p:nvSpPr>
          <p:spPr>
            <a:xfrm>
              <a:off x="3917950" y="1443525"/>
              <a:ext cx="137800" cy="116800"/>
            </a:xfrm>
            <a:custGeom>
              <a:rect b="b" l="l" r="r" t="t"/>
              <a:pathLst>
                <a:path extrusionOk="0" h="4672" w="5512">
                  <a:moveTo>
                    <a:pt x="2722" y="0"/>
                  </a:moveTo>
                  <a:cubicBezTo>
                    <a:pt x="2655" y="101"/>
                    <a:pt x="2487" y="101"/>
                    <a:pt x="2319" y="135"/>
                  </a:cubicBezTo>
                  <a:cubicBezTo>
                    <a:pt x="1882" y="235"/>
                    <a:pt x="1513" y="471"/>
                    <a:pt x="1210" y="773"/>
                  </a:cubicBezTo>
                  <a:cubicBezTo>
                    <a:pt x="874" y="1076"/>
                    <a:pt x="639" y="1479"/>
                    <a:pt x="471" y="1916"/>
                  </a:cubicBezTo>
                  <a:cubicBezTo>
                    <a:pt x="135" y="2655"/>
                    <a:pt x="0" y="3495"/>
                    <a:pt x="101" y="4335"/>
                  </a:cubicBezTo>
                  <a:cubicBezTo>
                    <a:pt x="101" y="4436"/>
                    <a:pt x="135" y="4503"/>
                    <a:pt x="168" y="4604"/>
                  </a:cubicBezTo>
                  <a:cubicBezTo>
                    <a:pt x="236" y="4671"/>
                    <a:pt x="336" y="4671"/>
                    <a:pt x="437" y="4671"/>
                  </a:cubicBezTo>
                  <a:cubicBezTo>
                    <a:pt x="504" y="4671"/>
                    <a:pt x="572" y="4638"/>
                    <a:pt x="672" y="4604"/>
                  </a:cubicBezTo>
                  <a:cubicBezTo>
                    <a:pt x="706" y="4537"/>
                    <a:pt x="807" y="4436"/>
                    <a:pt x="773" y="4335"/>
                  </a:cubicBezTo>
                  <a:cubicBezTo>
                    <a:pt x="706" y="3966"/>
                    <a:pt x="706" y="3529"/>
                    <a:pt x="773" y="3159"/>
                  </a:cubicBezTo>
                  <a:lnTo>
                    <a:pt x="773" y="3260"/>
                  </a:lnTo>
                  <a:cubicBezTo>
                    <a:pt x="807" y="2924"/>
                    <a:pt x="874" y="2588"/>
                    <a:pt x="1009" y="2252"/>
                  </a:cubicBezTo>
                  <a:cubicBezTo>
                    <a:pt x="1143" y="1983"/>
                    <a:pt x="1277" y="1781"/>
                    <a:pt x="1378" y="1580"/>
                  </a:cubicBezTo>
                  <a:cubicBezTo>
                    <a:pt x="1513" y="1412"/>
                    <a:pt x="1647" y="1277"/>
                    <a:pt x="1815" y="1143"/>
                  </a:cubicBezTo>
                  <a:cubicBezTo>
                    <a:pt x="1949" y="1076"/>
                    <a:pt x="2050" y="975"/>
                    <a:pt x="2218" y="907"/>
                  </a:cubicBezTo>
                  <a:cubicBezTo>
                    <a:pt x="2353" y="840"/>
                    <a:pt x="2487" y="807"/>
                    <a:pt x="2622" y="807"/>
                  </a:cubicBezTo>
                  <a:lnTo>
                    <a:pt x="2991" y="807"/>
                  </a:lnTo>
                  <a:cubicBezTo>
                    <a:pt x="3092" y="840"/>
                    <a:pt x="3227" y="840"/>
                    <a:pt x="3361" y="907"/>
                  </a:cubicBezTo>
                  <a:cubicBezTo>
                    <a:pt x="3495" y="975"/>
                    <a:pt x="3596" y="1008"/>
                    <a:pt x="3731" y="1109"/>
                  </a:cubicBezTo>
                  <a:cubicBezTo>
                    <a:pt x="3899" y="1244"/>
                    <a:pt x="4033" y="1412"/>
                    <a:pt x="4167" y="1512"/>
                  </a:cubicBezTo>
                  <a:cubicBezTo>
                    <a:pt x="4335" y="1748"/>
                    <a:pt x="4436" y="1949"/>
                    <a:pt x="4537" y="2185"/>
                  </a:cubicBezTo>
                  <a:cubicBezTo>
                    <a:pt x="4672" y="2453"/>
                    <a:pt x="4739" y="2756"/>
                    <a:pt x="4772" y="3025"/>
                  </a:cubicBezTo>
                  <a:cubicBezTo>
                    <a:pt x="4772" y="3092"/>
                    <a:pt x="4772" y="3159"/>
                    <a:pt x="4840" y="3193"/>
                  </a:cubicBezTo>
                  <a:lnTo>
                    <a:pt x="4840" y="3260"/>
                  </a:lnTo>
                  <a:lnTo>
                    <a:pt x="4840" y="3462"/>
                  </a:lnTo>
                  <a:lnTo>
                    <a:pt x="4840" y="3697"/>
                  </a:lnTo>
                  <a:lnTo>
                    <a:pt x="4840" y="3831"/>
                  </a:lnTo>
                  <a:lnTo>
                    <a:pt x="4840" y="3932"/>
                  </a:lnTo>
                  <a:lnTo>
                    <a:pt x="4840" y="3966"/>
                  </a:lnTo>
                  <a:lnTo>
                    <a:pt x="4840" y="3999"/>
                  </a:lnTo>
                  <a:lnTo>
                    <a:pt x="4840" y="4134"/>
                  </a:lnTo>
                  <a:cubicBezTo>
                    <a:pt x="4840" y="4335"/>
                    <a:pt x="5008" y="4470"/>
                    <a:pt x="5176" y="4470"/>
                  </a:cubicBezTo>
                  <a:cubicBezTo>
                    <a:pt x="5377" y="4470"/>
                    <a:pt x="5512" y="4302"/>
                    <a:pt x="5512" y="4134"/>
                  </a:cubicBezTo>
                  <a:lnTo>
                    <a:pt x="5512" y="3999"/>
                  </a:lnTo>
                  <a:lnTo>
                    <a:pt x="5512" y="3966"/>
                  </a:lnTo>
                  <a:lnTo>
                    <a:pt x="5512" y="3932"/>
                  </a:lnTo>
                  <a:lnTo>
                    <a:pt x="5512" y="3831"/>
                  </a:lnTo>
                  <a:lnTo>
                    <a:pt x="5512" y="3798"/>
                  </a:lnTo>
                  <a:lnTo>
                    <a:pt x="5512" y="3697"/>
                  </a:lnTo>
                  <a:lnTo>
                    <a:pt x="5512" y="3663"/>
                  </a:lnTo>
                  <a:lnTo>
                    <a:pt x="5512" y="3495"/>
                  </a:lnTo>
                  <a:lnTo>
                    <a:pt x="5512" y="3462"/>
                  </a:lnTo>
                  <a:cubicBezTo>
                    <a:pt x="5512" y="3361"/>
                    <a:pt x="5512" y="3293"/>
                    <a:pt x="5444" y="3193"/>
                  </a:cubicBezTo>
                  <a:lnTo>
                    <a:pt x="5444" y="3159"/>
                  </a:lnTo>
                  <a:cubicBezTo>
                    <a:pt x="5444" y="3092"/>
                    <a:pt x="5411" y="2957"/>
                    <a:pt x="5411" y="2857"/>
                  </a:cubicBezTo>
                  <a:lnTo>
                    <a:pt x="5411" y="2823"/>
                  </a:lnTo>
                  <a:cubicBezTo>
                    <a:pt x="5276" y="2084"/>
                    <a:pt x="4940" y="1344"/>
                    <a:pt x="4403" y="807"/>
                  </a:cubicBezTo>
                  <a:cubicBezTo>
                    <a:pt x="4268" y="672"/>
                    <a:pt x="4167" y="571"/>
                    <a:pt x="3999" y="437"/>
                  </a:cubicBezTo>
                  <a:cubicBezTo>
                    <a:pt x="3831" y="303"/>
                    <a:pt x="3596" y="235"/>
                    <a:pt x="3395" y="135"/>
                  </a:cubicBezTo>
                  <a:cubicBezTo>
                    <a:pt x="3193" y="67"/>
                    <a:pt x="2924" y="0"/>
                    <a:pt x="27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3468475" y="1442675"/>
              <a:ext cx="137800" cy="116800"/>
            </a:xfrm>
            <a:custGeom>
              <a:rect b="b" l="l" r="r" t="t"/>
              <a:pathLst>
                <a:path extrusionOk="0" h="4672" w="5512">
                  <a:moveTo>
                    <a:pt x="2722" y="1"/>
                  </a:moveTo>
                  <a:cubicBezTo>
                    <a:pt x="2689" y="34"/>
                    <a:pt x="2487" y="101"/>
                    <a:pt x="2319" y="135"/>
                  </a:cubicBezTo>
                  <a:cubicBezTo>
                    <a:pt x="1882" y="202"/>
                    <a:pt x="1513" y="471"/>
                    <a:pt x="1210" y="773"/>
                  </a:cubicBezTo>
                  <a:cubicBezTo>
                    <a:pt x="874" y="1042"/>
                    <a:pt x="639" y="1479"/>
                    <a:pt x="471" y="1882"/>
                  </a:cubicBezTo>
                  <a:cubicBezTo>
                    <a:pt x="135" y="2655"/>
                    <a:pt x="0" y="3496"/>
                    <a:pt x="101" y="4336"/>
                  </a:cubicBezTo>
                  <a:cubicBezTo>
                    <a:pt x="101" y="4403"/>
                    <a:pt x="135" y="4504"/>
                    <a:pt x="168" y="4571"/>
                  </a:cubicBezTo>
                  <a:cubicBezTo>
                    <a:pt x="269" y="4672"/>
                    <a:pt x="336" y="4672"/>
                    <a:pt x="437" y="4672"/>
                  </a:cubicBezTo>
                  <a:cubicBezTo>
                    <a:pt x="504" y="4672"/>
                    <a:pt x="605" y="4638"/>
                    <a:pt x="672" y="4571"/>
                  </a:cubicBezTo>
                  <a:cubicBezTo>
                    <a:pt x="706" y="4537"/>
                    <a:pt x="807" y="4403"/>
                    <a:pt x="773" y="4336"/>
                  </a:cubicBezTo>
                  <a:cubicBezTo>
                    <a:pt x="706" y="3966"/>
                    <a:pt x="706" y="3529"/>
                    <a:pt x="773" y="3159"/>
                  </a:cubicBezTo>
                  <a:lnTo>
                    <a:pt x="773" y="3227"/>
                  </a:lnTo>
                  <a:cubicBezTo>
                    <a:pt x="807" y="2891"/>
                    <a:pt x="874" y="2555"/>
                    <a:pt x="1008" y="2219"/>
                  </a:cubicBezTo>
                  <a:cubicBezTo>
                    <a:pt x="1143" y="1983"/>
                    <a:pt x="1277" y="1782"/>
                    <a:pt x="1378" y="1546"/>
                  </a:cubicBezTo>
                  <a:cubicBezTo>
                    <a:pt x="1513" y="1378"/>
                    <a:pt x="1647" y="1278"/>
                    <a:pt x="1815" y="1143"/>
                  </a:cubicBezTo>
                  <a:cubicBezTo>
                    <a:pt x="1949" y="1042"/>
                    <a:pt x="2050" y="975"/>
                    <a:pt x="2218" y="874"/>
                  </a:cubicBezTo>
                  <a:cubicBezTo>
                    <a:pt x="2353" y="841"/>
                    <a:pt x="2487" y="807"/>
                    <a:pt x="2622" y="807"/>
                  </a:cubicBezTo>
                  <a:lnTo>
                    <a:pt x="2991" y="807"/>
                  </a:lnTo>
                  <a:cubicBezTo>
                    <a:pt x="3126" y="841"/>
                    <a:pt x="3226" y="841"/>
                    <a:pt x="3361" y="874"/>
                  </a:cubicBezTo>
                  <a:cubicBezTo>
                    <a:pt x="3495" y="975"/>
                    <a:pt x="3630" y="1009"/>
                    <a:pt x="3730" y="1110"/>
                  </a:cubicBezTo>
                  <a:cubicBezTo>
                    <a:pt x="3899" y="1210"/>
                    <a:pt x="4033" y="1378"/>
                    <a:pt x="4167" y="1513"/>
                  </a:cubicBezTo>
                  <a:cubicBezTo>
                    <a:pt x="4335" y="1714"/>
                    <a:pt x="4436" y="1950"/>
                    <a:pt x="4537" y="2185"/>
                  </a:cubicBezTo>
                  <a:cubicBezTo>
                    <a:pt x="4671" y="2454"/>
                    <a:pt x="4739" y="2723"/>
                    <a:pt x="4772" y="3025"/>
                  </a:cubicBezTo>
                  <a:cubicBezTo>
                    <a:pt x="4772" y="3059"/>
                    <a:pt x="4772" y="3159"/>
                    <a:pt x="4839" y="3193"/>
                  </a:cubicBezTo>
                  <a:lnTo>
                    <a:pt x="4839" y="3227"/>
                  </a:lnTo>
                  <a:lnTo>
                    <a:pt x="4839" y="3462"/>
                  </a:lnTo>
                  <a:lnTo>
                    <a:pt x="4839" y="3697"/>
                  </a:lnTo>
                  <a:lnTo>
                    <a:pt x="4839" y="3832"/>
                  </a:lnTo>
                  <a:lnTo>
                    <a:pt x="4839" y="3899"/>
                  </a:lnTo>
                  <a:lnTo>
                    <a:pt x="4839" y="3966"/>
                  </a:lnTo>
                  <a:lnTo>
                    <a:pt x="4839" y="4000"/>
                  </a:lnTo>
                  <a:lnTo>
                    <a:pt x="4839" y="4100"/>
                  </a:lnTo>
                  <a:cubicBezTo>
                    <a:pt x="4839" y="4336"/>
                    <a:pt x="5008" y="4436"/>
                    <a:pt x="5176" y="4436"/>
                  </a:cubicBezTo>
                  <a:cubicBezTo>
                    <a:pt x="5377" y="4436"/>
                    <a:pt x="5512" y="4268"/>
                    <a:pt x="5512" y="4100"/>
                  </a:cubicBezTo>
                  <a:lnTo>
                    <a:pt x="5512" y="4000"/>
                  </a:lnTo>
                  <a:lnTo>
                    <a:pt x="5512" y="3966"/>
                  </a:lnTo>
                  <a:lnTo>
                    <a:pt x="5512" y="3899"/>
                  </a:lnTo>
                  <a:lnTo>
                    <a:pt x="5512" y="3832"/>
                  </a:lnTo>
                  <a:lnTo>
                    <a:pt x="5512" y="3798"/>
                  </a:lnTo>
                  <a:lnTo>
                    <a:pt x="5512" y="3697"/>
                  </a:lnTo>
                  <a:lnTo>
                    <a:pt x="5512" y="3664"/>
                  </a:lnTo>
                  <a:lnTo>
                    <a:pt x="5512" y="3496"/>
                  </a:lnTo>
                  <a:lnTo>
                    <a:pt x="5512" y="3462"/>
                  </a:lnTo>
                  <a:cubicBezTo>
                    <a:pt x="5512" y="3361"/>
                    <a:pt x="5512" y="3294"/>
                    <a:pt x="5444" y="3193"/>
                  </a:cubicBezTo>
                  <a:lnTo>
                    <a:pt x="5444" y="3159"/>
                  </a:lnTo>
                  <a:cubicBezTo>
                    <a:pt x="5444" y="3059"/>
                    <a:pt x="5411" y="2958"/>
                    <a:pt x="5411" y="2857"/>
                  </a:cubicBezTo>
                  <a:lnTo>
                    <a:pt x="5411" y="2823"/>
                  </a:lnTo>
                  <a:cubicBezTo>
                    <a:pt x="5276" y="2050"/>
                    <a:pt x="4940" y="1345"/>
                    <a:pt x="4403" y="807"/>
                  </a:cubicBezTo>
                  <a:cubicBezTo>
                    <a:pt x="4268" y="673"/>
                    <a:pt x="4167" y="538"/>
                    <a:pt x="3999" y="437"/>
                  </a:cubicBezTo>
                  <a:cubicBezTo>
                    <a:pt x="3831" y="303"/>
                    <a:pt x="3630" y="202"/>
                    <a:pt x="3394" y="135"/>
                  </a:cubicBezTo>
                  <a:cubicBezTo>
                    <a:pt x="3193" y="34"/>
                    <a:pt x="2924" y="1"/>
                    <a:pt x="27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1"/>
            <p:cNvSpPr/>
            <p:nvPr/>
          </p:nvSpPr>
          <p:spPr>
            <a:xfrm>
              <a:off x="3709600" y="1471725"/>
              <a:ext cx="140325" cy="104625"/>
            </a:xfrm>
            <a:custGeom>
              <a:rect b="b" l="l" r="r" t="t"/>
              <a:pathLst>
                <a:path extrusionOk="0" h="4185" w="5613">
                  <a:moveTo>
                    <a:pt x="405" y="1"/>
                  </a:moveTo>
                  <a:cubicBezTo>
                    <a:pt x="347" y="1"/>
                    <a:pt x="283" y="25"/>
                    <a:pt x="235" y="48"/>
                  </a:cubicBezTo>
                  <a:cubicBezTo>
                    <a:pt x="135" y="82"/>
                    <a:pt x="101" y="183"/>
                    <a:pt x="67" y="284"/>
                  </a:cubicBezTo>
                  <a:cubicBezTo>
                    <a:pt x="0" y="519"/>
                    <a:pt x="0" y="720"/>
                    <a:pt x="0" y="989"/>
                  </a:cubicBezTo>
                  <a:cubicBezTo>
                    <a:pt x="0" y="1157"/>
                    <a:pt x="0" y="1325"/>
                    <a:pt x="67" y="1493"/>
                  </a:cubicBezTo>
                  <a:cubicBezTo>
                    <a:pt x="101" y="1897"/>
                    <a:pt x="235" y="2300"/>
                    <a:pt x="437" y="2670"/>
                  </a:cubicBezTo>
                  <a:cubicBezTo>
                    <a:pt x="672" y="3106"/>
                    <a:pt x="1008" y="3510"/>
                    <a:pt x="1479" y="3812"/>
                  </a:cubicBezTo>
                  <a:cubicBezTo>
                    <a:pt x="1848" y="4047"/>
                    <a:pt x="2285" y="4182"/>
                    <a:pt x="2756" y="4182"/>
                  </a:cubicBezTo>
                  <a:cubicBezTo>
                    <a:pt x="2790" y="4183"/>
                    <a:pt x="2824" y="4184"/>
                    <a:pt x="2857" y="4184"/>
                  </a:cubicBezTo>
                  <a:cubicBezTo>
                    <a:pt x="3560" y="4184"/>
                    <a:pt x="4224" y="3855"/>
                    <a:pt x="4705" y="3342"/>
                  </a:cubicBezTo>
                  <a:cubicBezTo>
                    <a:pt x="4940" y="3140"/>
                    <a:pt x="5108" y="2871"/>
                    <a:pt x="5209" y="2636"/>
                  </a:cubicBezTo>
                  <a:cubicBezTo>
                    <a:pt x="5343" y="2401"/>
                    <a:pt x="5444" y="2199"/>
                    <a:pt x="5478" y="1964"/>
                  </a:cubicBezTo>
                  <a:cubicBezTo>
                    <a:pt x="5511" y="1796"/>
                    <a:pt x="5545" y="1628"/>
                    <a:pt x="5545" y="1393"/>
                  </a:cubicBezTo>
                  <a:lnTo>
                    <a:pt x="5545" y="1359"/>
                  </a:lnTo>
                  <a:cubicBezTo>
                    <a:pt x="5545" y="1191"/>
                    <a:pt x="5612" y="1057"/>
                    <a:pt x="5612" y="888"/>
                  </a:cubicBezTo>
                  <a:lnTo>
                    <a:pt x="5612" y="653"/>
                  </a:lnTo>
                  <a:lnTo>
                    <a:pt x="5612" y="620"/>
                  </a:lnTo>
                  <a:cubicBezTo>
                    <a:pt x="5612" y="519"/>
                    <a:pt x="5612" y="452"/>
                    <a:pt x="5545" y="317"/>
                  </a:cubicBezTo>
                  <a:lnTo>
                    <a:pt x="5545" y="284"/>
                  </a:lnTo>
                  <a:cubicBezTo>
                    <a:pt x="5511" y="116"/>
                    <a:pt x="5343" y="15"/>
                    <a:pt x="5209" y="15"/>
                  </a:cubicBezTo>
                  <a:cubicBezTo>
                    <a:pt x="5142" y="48"/>
                    <a:pt x="5108" y="48"/>
                    <a:pt x="5108" y="116"/>
                  </a:cubicBezTo>
                  <a:cubicBezTo>
                    <a:pt x="5007" y="149"/>
                    <a:pt x="4940" y="183"/>
                    <a:pt x="4907" y="284"/>
                  </a:cubicBezTo>
                  <a:cubicBezTo>
                    <a:pt x="4839" y="351"/>
                    <a:pt x="4839" y="452"/>
                    <a:pt x="4839" y="519"/>
                  </a:cubicBezTo>
                  <a:lnTo>
                    <a:pt x="4839" y="552"/>
                  </a:lnTo>
                  <a:lnTo>
                    <a:pt x="4839" y="720"/>
                  </a:lnTo>
                  <a:lnTo>
                    <a:pt x="4839" y="956"/>
                  </a:lnTo>
                  <a:lnTo>
                    <a:pt x="4839" y="1359"/>
                  </a:lnTo>
                  <a:lnTo>
                    <a:pt x="4839" y="1393"/>
                  </a:lnTo>
                  <a:cubicBezTo>
                    <a:pt x="4806" y="1661"/>
                    <a:pt x="4705" y="1897"/>
                    <a:pt x="4638" y="2165"/>
                  </a:cubicBezTo>
                  <a:cubicBezTo>
                    <a:pt x="4571" y="2367"/>
                    <a:pt x="4436" y="2535"/>
                    <a:pt x="4302" y="2703"/>
                  </a:cubicBezTo>
                  <a:lnTo>
                    <a:pt x="3932" y="3073"/>
                  </a:lnTo>
                  <a:cubicBezTo>
                    <a:pt x="3798" y="3174"/>
                    <a:pt x="3663" y="3241"/>
                    <a:pt x="3495" y="3342"/>
                  </a:cubicBezTo>
                  <a:cubicBezTo>
                    <a:pt x="3327" y="3375"/>
                    <a:pt x="3226" y="3443"/>
                    <a:pt x="3025" y="3443"/>
                  </a:cubicBezTo>
                  <a:lnTo>
                    <a:pt x="2588" y="3443"/>
                  </a:lnTo>
                  <a:cubicBezTo>
                    <a:pt x="2420" y="3409"/>
                    <a:pt x="2252" y="3375"/>
                    <a:pt x="2117" y="3342"/>
                  </a:cubicBezTo>
                  <a:cubicBezTo>
                    <a:pt x="1949" y="3241"/>
                    <a:pt x="1815" y="3174"/>
                    <a:pt x="1680" y="3073"/>
                  </a:cubicBezTo>
                  <a:cubicBezTo>
                    <a:pt x="1512" y="2972"/>
                    <a:pt x="1412" y="2838"/>
                    <a:pt x="1277" y="2670"/>
                  </a:cubicBezTo>
                  <a:cubicBezTo>
                    <a:pt x="1143" y="2502"/>
                    <a:pt x="1008" y="2266"/>
                    <a:pt x="941" y="2132"/>
                  </a:cubicBezTo>
                  <a:cubicBezTo>
                    <a:pt x="840" y="1863"/>
                    <a:pt x="773" y="1628"/>
                    <a:pt x="739" y="1325"/>
                  </a:cubicBezTo>
                  <a:cubicBezTo>
                    <a:pt x="672" y="1023"/>
                    <a:pt x="672" y="720"/>
                    <a:pt x="739" y="452"/>
                  </a:cubicBezTo>
                  <a:cubicBezTo>
                    <a:pt x="739" y="351"/>
                    <a:pt x="739" y="284"/>
                    <a:pt x="672" y="183"/>
                  </a:cubicBezTo>
                  <a:cubicBezTo>
                    <a:pt x="639" y="116"/>
                    <a:pt x="571" y="48"/>
                    <a:pt x="471" y="15"/>
                  </a:cubicBezTo>
                  <a:cubicBezTo>
                    <a:pt x="451" y="5"/>
                    <a:pt x="428" y="1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3665900" y="1130150"/>
              <a:ext cx="393225" cy="178975"/>
            </a:xfrm>
            <a:custGeom>
              <a:rect b="b" l="l" r="r" t="t"/>
              <a:pathLst>
                <a:path extrusionOk="0" h="7159" w="15729">
                  <a:moveTo>
                    <a:pt x="8335" y="0"/>
                  </a:moveTo>
                  <a:cubicBezTo>
                    <a:pt x="7259" y="34"/>
                    <a:pt x="6319" y="202"/>
                    <a:pt x="5344" y="504"/>
                  </a:cubicBezTo>
                  <a:cubicBezTo>
                    <a:pt x="4235" y="840"/>
                    <a:pt x="3227" y="1412"/>
                    <a:pt x="2319" y="2117"/>
                  </a:cubicBezTo>
                  <a:cubicBezTo>
                    <a:pt x="1647" y="2655"/>
                    <a:pt x="1042" y="3394"/>
                    <a:pt x="673" y="4201"/>
                  </a:cubicBezTo>
                  <a:cubicBezTo>
                    <a:pt x="269" y="5041"/>
                    <a:pt x="34" y="5915"/>
                    <a:pt x="1" y="6822"/>
                  </a:cubicBezTo>
                  <a:cubicBezTo>
                    <a:pt x="1" y="6990"/>
                    <a:pt x="169" y="7158"/>
                    <a:pt x="337" y="7158"/>
                  </a:cubicBezTo>
                  <a:cubicBezTo>
                    <a:pt x="505" y="7158"/>
                    <a:pt x="673" y="6990"/>
                    <a:pt x="673" y="6822"/>
                  </a:cubicBezTo>
                  <a:cubicBezTo>
                    <a:pt x="673" y="6654"/>
                    <a:pt x="673" y="6486"/>
                    <a:pt x="706" y="6318"/>
                  </a:cubicBezTo>
                  <a:cubicBezTo>
                    <a:pt x="774" y="5915"/>
                    <a:pt x="874" y="5512"/>
                    <a:pt x="1009" y="5142"/>
                  </a:cubicBezTo>
                  <a:cubicBezTo>
                    <a:pt x="1177" y="4739"/>
                    <a:pt x="1378" y="4403"/>
                    <a:pt x="1681" y="4033"/>
                  </a:cubicBezTo>
                  <a:lnTo>
                    <a:pt x="1681" y="4033"/>
                  </a:lnTo>
                  <a:lnTo>
                    <a:pt x="1614" y="4100"/>
                  </a:lnTo>
                  <a:cubicBezTo>
                    <a:pt x="1883" y="3730"/>
                    <a:pt x="2286" y="3361"/>
                    <a:pt x="2655" y="3058"/>
                  </a:cubicBezTo>
                  <a:cubicBezTo>
                    <a:pt x="3126" y="2722"/>
                    <a:pt x="3630" y="2420"/>
                    <a:pt x="4134" y="2185"/>
                  </a:cubicBezTo>
                  <a:cubicBezTo>
                    <a:pt x="4840" y="1882"/>
                    <a:pt x="5579" y="1681"/>
                    <a:pt x="6352" y="1546"/>
                  </a:cubicBezTo>
                  <a:cubicBezTo>
                    <a:pt x="6784" y="1492"/>
                    <a:pt x="7206" y="1457"/>
                    <a:pt x="7628" y="1457"/>
                  </a:cubicBezTo>
                  <a:cubicBezTo>
                    <a:pt x="7996" y="1457"/>
                    <a:pt x="8363" y="1484"/>
                    <a:pt x="8738" y="1546"/>
                  </a:cubicBezTo>
                  <a:cubicBezTo>
                    <a:pt x="9377" y="1613"/>
                    <a:pt x="10015" y="1781"/>
                    <a:pt x="10586" y="2050"/>
                  </a:cubicBezTo>
                  <a:cubicBezTo>
                    <a:pt x="11057" y="2252"/>
                    <a:pt x="11460" y="2521"/>
                    <a:pt x="11863" y="2756"/>
                  </a:cubicBezTo>
                  <a:cubicBezTo>
                    <a:pt x="12267" y="3092"/>
                    <a:pt x="12603" y="3462"/>
                    <a:pt x="12939" y="3898"/>
                  </a:cubicBezTo>
                  <a:lnTo>
                    <a:pt x="14081" y="5411"/>
                  </a:lnTo>
                  <a:cubicBezTo>
                    <a:pt x="14216" y="5545"/>
                    <a:pt x="14317" y="5612"/>
                    <a:pt x="14485" y="5646"/>
                  </a:cubicBezTo>
                  <a:cubicBezTo>
                    <a:pt x="14591" y="5686"/>
                    <a:pt x="14692" y="5705"/>
                    <a:pt x="14789" y="5705"/>
                  </a:cubicBezTo>
                  <a:cubicBezTo>
                    <a:pt x="14939" y="5705"/>
                    <a:pt x="15082" y="5660"/>
                    <a:pt x="15224" y="5579"/>
                  </a:cubicBezTo>
                  <a:cubicBezTo>
                    <a:pt x="15426" y="5444"/>
                    <a:pt x="15560" y="5243"/>
                    <a:pt x="15627" y="5041"/>
                  </a:cubicBezTo>
                  <a:cubicBezTo>
                    <a:pt x="15728" y="4772"/>
                    <a:pt x="15627" y="4571"/>
                    <a:pt x="15560" y="4302"/>
                  </a:cubicBezTo>
                  <a:cubicBezTo>
                    <a:pt x="15123" y="3428"/>
                    <a:pt x="14485" y="2722"/>
                    <a:pt x="13813" y="2050"/>
                  </a:cubicBezTo>
                  <a:cubicBezTo>
                    <a:pt x="13376" y="1580"/>
                    <a:pt x="12804" y="1210"/>
                    <a:pt x="12233" y="874"/>
                  </a:cubicBezTo>
                  <a:cubicBezTo>
                    <a:pt x="11191" y="336"/>
                    <a:pt x="10015" y="67"/>
                    <a:pt x="88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4133025" y="1464525"/>
              <a:ext cx="105050" cy="144900"/>
            </a:xfrm>
            <a:custGeom>
              <a:rect b="b" l="l" r="r" t="t"/>
              <a:pathLst>
                <a:path extrusionOk="0" h="5796" w="4202">
                  <a:moveTo>
                    <a:pt x="1513" y="908"/>
                  </a:moveTo>
                  <a:cubicBezTo>
                    <a:pt x="1513" y="924"/>
                    <a:pt x="1513" y="933"/>
                    <a:pt x="1508" y="933"/>
                  </a:cubicBezTo>
                  <a:cubicBezTo>
                    <a:pt x="1504" y="933"/>
                    <a:pt x="1496" y="924"/>
                    <a:pt x="1479" y="908"/>
                  </a:cubicBezTo>
                  <a:close/>
                  <a:moveTo>
                    <a:pt x="841" y="0"/>
                  </a:moveTo>
                  <a:cubicBezTo>
                    <a:pt x="673" y="0"/>
                    <a:pt x="505" y="0"/>
                    <a:pt x="336" y="67"/>
                  </a:cubicBezTo>
                  <a:cubicBezTo>
                    <a:pt x="269" y="67"/>
                    <a:pt x="168" y="135"/>
                    <a:pt x="101" y="236"/>
                  </a:cubicBezTo>
                  <a:cubicBezTo>
                    <a:pt x="34" y="303"/>
                    <a:pt x="0" y="437"/>
                    <a:pt x="34" y="504"/>
                  </a:cubicBezTo>
                  <a:cubicBezTo>
                    <a:pt x="101" y="605"/>
                    <a:pt x="135" y="672"/>
                    <a:pt x="202" y="773"/>
                  </a:cubicBezTo>
                  <a:cubicBezTo>
                    <a:pt x="303" y="807"/>
                    <a:pt x="370" y="807"/>
                    <a:pt x="471" y="807"/>
                  </a:cubicBezTo>
                  <a:cubicBezTo>
                    <a:pt x="583" y="807"/>
                    <a:pt x="710" y="792"/>
                    <a:pt x="832" y="792"/>
                  </a:cubicBezTo>
                  <a:cubicBezTo>
                    <a:pt x="893" y="792"/>
                    <a:pt x="953" y="796"/>
                    <a:pt x="1009" y="807"/>
                  </a:cubicBezTo>
                  <a:cubicBezTo>
                    <a:pt x="1143" y="840"/>
                    <a:pt x="1311" y="840"/>
                    <a:pt x="1445" y="941"/>
                  </a:cubicBezTo>
                  <a:cubicBezTo>
                    <a:pt x="1580" y="1008"/>
                    <a:pt x="1681" y="1076"/>
                    <a:pt x="1815" y="1143"/>
                  </a:cubicBezTo>
                  <a:cubicBezTo>
                    <a:pt x="1983" y="1277"/>
                    <a:pt x="2118" y="1412"/>
                    <a:pt x="2218" y="1580"/>
                  </a:cubicBezTo>
                  <a:cubicBezTo>
                    <a:pt x="2386" y="1781"/>
                    <a:pt x="2521" y="2017"/>
                    <a:pt x="2655" y="2285"/>
                  </a:cubicBezTo>
                  <a:cubicBezTo>
                    <a:pt x="2823" y="2655"/>
                    <a:pt x="2891" y="3092"/>
                    <a:pt x="2991" y="3462"/>
                  </a:cubicBezTo>
                  <a:cubicBezTo>
                    <a:pt x="3025" y="3831"/>
                    <a:pt x="3025" y="4201"/>
                    <a:pt x="2991" y="4604"/>
                  </a:cubicBezTo>
                  <a:cubicBezTo>
                    <a:pt x="2958" y="4772"/>
                    <a:pt x="2958" y="4873"/>
                    <a:pt x="2891" y="5041"/>
                  </a:cubicBezTo>
                  <a:cubicBezTo>
                    <a:pt x="2823" y="5344"/>
                    <a:pt x="3025" y="5680"/>
                    <a:pt x="3327" y="5780"/>
                  </a:cubicBezTo>
                  <a:cubicBezTo>
                    <a:pt x="3372" y="5790"/>
                    <a:pt x="3416" y="5795"/>
                    <a:pt x="3461" y="5795"/>
                  </a:cubicBezTo>
                  <a:cubicBezTo>
                    <a:pt x="3722" y="5795"/>
                    <a:pt x="3976" y="5631"/>
                    <a:pt x="4033" y="5344"/>
                  </a:cubicBezTo>
                  <a:cubicBezTo>
                    <a:pt x="4201" y="4705"/>
                    <a:pt x="4201" y="4100"/>
                    <a:pt x="4134" y="3462"/>
                  </a:cubicBezTo>
                  <a:cubicBezTo>
                    <a:pt x="4033" y="2823"/>
                    <a:pt x="3831" y="2185"/>
                    <a:pt x="3495" y="1647"/>
                  </a:cubicBezTo>
                  <a:cubicBezTo>
                    <a:pt x="3193" y="1143"/>
                    <a:pt x="2723" y="672"/>
                    <a:pt x="2218" y="336"/>
                  </a:cubicBezTo>
                  <a:cubicBezTo>
                    <a:pt x="1983" y="236"/>
                    <a:pt x="1681" y="101"/>
                    <a:pt x="1378" y="67"/>
                  </a:cubicBezTo>
                  <a:cubicBezTo>
                    <a:pt x="1210" y="0"/>
                    <a:pt x="1009" y="0"/>
                    <a:pt x="8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4042300" y="1296450"/>
              <a:ext cx="43700" cy="44600"/>
            </a:xfrm>
            <a:custGeom>
              <a:rect b="b" l="l" r="r" t="t"/>
              <a:pathLst>
                <a:path extrusionOk="0" h="1784" w="1748">
                  <a:moveTo>
                    <a:pt x="823" y="0"/>
                  </a:moveTo>
                  <a:cubicBezTo>
                    <a:pt x="375" y="0"/>
                    <a:pt x="0" y="424"/>
                    <a:pt x="0" y="910"/>
                  </a:cubicBezTo>
                  <a:cubicBezTo>
                    <a:pt x="0" y="1414"/>
                    <a:pt x="403" y="1783"/>
                    <a:pt x="874" y="1783"/>
                  </a:cubicBezTo>
                  <a:cubicBezTo>
                    <a:pt x="1378" y="1783"/>
                    <a:pt x="1748" y="1346"/>
                    <a:pt x="1748" y="910"/>
                  </a:cubicBezTo>
                  <a:cubicBezTo>
                    <a:pt x="1748" y="405"/>
                    <a:pt x="1344" y="2"/>
                    <a:pt x="874" y="2"/>
                  </a:cubicBezTo>
                  <a:cubicBezTo>
                    <a:pt x="857" y="1"/>
                    <a:pt x="840" y="0"/>
                    <a:pt x="8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4036425" y="1543013"/>
              <a:ext cx="128698" cy="127824"/>
            </a:xfrm>
            <a:custGeom>
              <a:rect b="b" l="l" r="r" t="t"/>
              <a:pathLst>
                <a:path extrusionOk="0" h="4840" w="4874">
                  <a:moveTo>
                    <a:pt x="2454" y="1"/>
                  </a:moveTo>
                  <a:cubicBezTo>
                    <a:pt x="1110" y="1"/>
                    <a:pt x="1" y="1076"/>
                    <a:pt x="1" y="2420"/>
                  </a:cubicBezTo>
                  <a:cubicBezTo>
                    <a:pt x="1" y="3764"/>
                    <a:pt x="1110" y="4840"/>
                    <a:pt x="2454" y="4840"/>
                  </a:cubicBezTo>
                  <a:cubicBezTo>
                    <a:pt x="3093" y="4840"/>
                    <a:pt x="3697" y="4571"/>
                    <a:pt x="4168" y="4101"/>
                  </a:cubicBezTo>
                  <a:cubicBezTo>
                    <a:pt x="4638" y="3664"/>
                    <a:pt x="4874" y="3059"/>
                    <a:pt x="4874" y="2387"/>
                  </a:cubicBezTo>
                  <a:cubicBezTo>
                    <a:pt x="4840" y="1076"/>
                    <a:pt x="3765" y="1"/>
                    <a:pt x="24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3371600" y="1548595"/>
              <a:ext cx="128700" cy="126943"/>
            </a:xfrm>
            <a:custGeom>
              <a:rect b="b" l="l" r="r" t="t"/>
              <a:pathLst>
                <a:path extrusionOk="0" h="4841" w="4908">
                  <a:moveTo>
                    <a:pt x="2454" y="1"/>
                  </a:moveTo>
                  <a:cubicBezTo>
                    <a:pt x="1782" y="1"/>
                    <a:pt x="1177" y="270"/>
                    <a:pt x="740" y="740"/>
                  </a:cubicBezTo>
                  <a:cubicBezTo>
                    <a:pt x="270" y="1177"/>
                    <a:pt x="1" y="1782"/>
                    <a:pt x="1" y="2454"/>
                  </a:cubicBezTo>
                  <a:cubicBezTo>
                    <a:pt x="1" y="3798"/>
                    <a:pt x="1110" y="4840"/>
                    <a:pt x="2454" y="4840"/>
                  </a:cubicBezTo>
                  <a:cubicBezTo>
                    <a:pt x="3093" y="4840"/>
                    <a:pt x="3697" y="4605"/>
                    <a:pt x="4168" y="4134"/>
                  </a:cubicBezTo>
                  <a:cubicBezTo>
                    <a:pt x="4638" y="3664"/>
                    <a:pt x="4907" y="3093"/>
                    <a:pt x="4907" y="2420"/>
                  </a:cubicBezTo>
                  <a:cubicBezTo>
                    <a:pt x="4907" y="1110"/>
                    <a:pt x="3798" y="1"/>
                    <a:pt x="24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/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4" name="Google Shape;234;p13"/>
          <p:cNvSpPr txBox="1"/>
          <p:nvPr>
            <p:ph hasCustomPrompt="1" idx="2" type="title"/>
          </p:nvPr>
        </p:nvSpPr>
        <p:spPr>
          <a:xfrm flipH="1">
            <a:off x="4451153" y="1423725"/>
            <a:ext cx="2943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/>
          <p:nvPr>
            <p:ph hasCustomPrompt="1" idx="3" type="title"/>
          </p:nvPr>
        </p:nvSpPr>
        <p:spPr>
          <a:xfrm flipH="1">
            <a:off x="4451153" y="3101250"/>
            <a:ext cx="2943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/>
          <p:nvPr>
            <p:ph hasCustomPrompt="1" idx="4" type="title"/>
          </p:nvPr>
        </p:nvSpPr>
        <p:spPr>
          <a:xfrm flipH="1">
            <a:off x="1652627" y="1423725"/>
            <a:ext cx="2943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7" name="Google Shape;237;p13"/>
          <p:cNvSpPr txBox="1"/>
          <p:nvPr>
            <p:ph hasCustomPrompt="1" idx="5" type="title"/>
          </p:nvPr>
        </p:nvSpPr>
        <p:spPr>
          <a:xfrm flipH="1">
            <a:off x="1652627" y="3101250"/>
            <a:ext cx="2943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13"/>
          <p:cNvSpPr txBox="1"/>
          <p:nvPr>
            <p:ph idx="1" type="subTitle"/>
          </p:nvPr>
        </p:nvSpPr>
        <p:spPr>
          <a:xfrm flipH="1">
            <a:off x="1919252" y="2246925"/>
            <a:ext cx="2410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9" name="Google Shape;239;p13"/>
          <p:cNvSpPr txBox="1"/>
          <p:nvPr>
            <p:ph idx="6" type="subTitle"/>
          </p:nvPr>
        </p:nvSpPr>
        <p:spPr>
          <a:xfrm flipH="1">
            <a:off x="4717778" y="2246925"/>
            <a:ext cx="2410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0" name="Google Shape;240;p13"/>
          <p:cNvSpPr txBox="1"/>
          <p:nvPr>
            <p:ph idx="7" type="subTitle"/>
          </p:nvPr>
        </p:nvSpPr>
        <p:spPr>
          <a:xfrm flipH="1">
            <a:off x="1919252" y="3949800"/>
            <a:ext cx="2410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1" name="Google Shape;241;p13"/>
          <p:cNvSpPr txBox="1"/>
          <p:nvPr>
            <p:ph idx="8" type="subTitle"/>
          </p:nvPr>
        </p:nvSpPr>
        <p:spPr>
          <a:xfrm flipH="1">
            <a:off x="4717778" y="3949800"/>
            <a:ext cx="2410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2" name="Google Shape;242;p13"/>
          <p:cNvSpPr txBox="1"/>
          <p:nvPr>
            <p:ph idx="9" type="title"/>
          </p:nvPr>
        </p:nvSpPr>
        <p:spPr>
          <a:xfrm>
            <a:off x="2135638" y="1788325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3" name="Google Shape;243;p13"/>
          <p:cNvSpPr txBox="1"/>
          <p:nvPr>
            <p:ph idx="13" type="title"/>
          </p:nvPr>
        </p:nvSpPr>
        <p:spPr>
          <a:xfrm>
            <a:off x="4934230" y="1788317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4" name="Google Shape;244;p13"/>
          <p:cNvSpPr txBox="1"/>
          <p:nvPr>
            <p:ph idx="14" type="title"/>
          </p:nvPr>
        </p:nvSpPr>
        <p:spPr>
          <a:xfrm>
            <a:off x="4934155" y="3462750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5" name="Google Shape;245;p13"/>
          <p:cNvSpPr txBox="1"/>
          <p:nvPr>
            <p:ph idx="15" type="title"/>
          </p:nvPr>
        </p:nvSpPr>
        <p:spPr>
          <a:xfrm>
            <a:off x="2135638" y="3462750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6" name="Google Shape;246;p13"/>
          <p:cNvSpPr/>
          <p:nvPr/>
        </p:nvSpPr>
        <p:spPr>
          <a:xfrm>
            <a:off x="8526475" y="-204125"/>
            <a:ext cx="644071" cy="3629966"/>
          </a:xfrm>
          <a:custGeom>
            <a:rect b="b" l="l" r="r" t="t"/>
            <a:pathLst>
              <a:path extrusionOk="0" h="104829" w="1860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7" name="Google Shape;247;p13"/>
          <p:cNvGrpSpPr/>
          <p:nvPr/>
        </p:nvGrpSpPr>
        <p:grpSpPr>
          <a:xfrm rot="1260113">
            <a:off x="311413" y="1211435"/>
            <a:ext cx="520217" cy="421454"/>
            <a:chOff x="5375600" y="1117425"/>
            <a:chExt cx="608900" cy="493300"/>
          </a:xfrm>
        </p:grpSpPr>
        <p:sp>
          <p:nvSpPr>
            <p:cNvPr id="248" name="Google Shape;248;p13"/>
            <p:cNvSpPr/>
            <p:nvPr/>
          </p:nvSpPr>
          <p:spPr>
            <a:xfrm>
              <a:off x="5466600" y="1312025"/>
              <a:ext cx="517900" cy="298700"/>
            </a:xfrm>
            <a:custGeom>
              <a:rect b="b" l="l" r="r" t="t"/>
              <a:pathLst>
                <a:path extrusionOk="0" fill="none" h="11948" w="20716">
                  <a:moveTo>
                    <a:pt x="6864" y="3034"/>
                  </a:moveTo>
                  <a:cubicBezTo>
                    <a:pt x="5357" y="2574"/>
                    <a:pt x="3851" y="1360"/>
                    <a:pt x="2114" y="2155"/>
                  </a:cubicBezTo>
                  <a:cubicBezTo>
                    <a:pt x="566" y="2867"/>
                    <a:pt x="1" y="4771"/>
                    <a:pt x="22" y="6319"/>
                  </a:cubicBezTo>
                  <a:cubicBezTo>
                    <a:pt x="85" y="10608"/>
                    <a:pt x="3872" y="10357"/>
                    <a:pt x="7010" y="10483"/>
                  </a:cubicBezTo>
                  <a:cubicBezTo>
                    <a:pt x="8600" y="10567"/>
                    <a:pt x="9709" y="11822"/>
                    <a:pt x="11572" y="11864"/>
                  </a:cubicBezTo>
                  <a:cubicBezTo>
                    <a:pt x="13518" y="11948"/>
                    <a:pt x="15694" y="11006"/>
                    <a:pt x="17116" y="9625"/>
                  </a:cubicBezTo>
                  <a:cubicBezTo>
                    <a:pt x="20715" y="6089"/>
                    <a:pt x="16028" y="733"/>
                    <a:pt x="12116" y="230"/>
                  </a:cubicBezTo>
                  <a:cubicBezTo>
                    <a:pt x="10212" y="0"/>
                    <a:pt x="6717" y="900"/>
                    <a:pt x="6655" y="3306"/>
                  </a:cubicBezTo>
                  <a:cubicBezTo>
                    <a:pt x="6717" y="3076"/>
                    <a:pt x="6885" y="2888"/>
                    <a:pt x="7010" y="2657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5624050" y="1148825"/>
              <a:ext cx="12600" cy="242725"/>
            </a:xfrm>
            <a:custGeom>
              <a:rect b="b" l="l" r="r" t="t"/>
              <a:pathLst>
                <a:path extrusionOk="0" fill="none" h="9709" w="504">
                  <a:moveTo>
                    <a:pt x="210" y="9709"/>
                  </a:moveTo>
                  <a:cubicBezTo>
                    <a:pt x="210" y="6486"/>
                    <a:pt x="1" y="3201"/>
                    <a:pt x="252" y="0"/>
                  </a:cubicBezTo>
                  <a:cubicBezTo>
                    <a:pt x="503" y="63"/>
                    <a:pt x="273" y="188"/>
                    <a:pt x="377" y="356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5467125" y="1408800"/>
              <a:ext cx="74825" cy="52325"/>
            </a:xfrm>
            <a:custGeom>
              <a:rect b="b" l="l" r="r" t="t"/>
              <a:pathLst>
                <a:path extrusionOk="0" fill="none" h="2093" w="2993">
                  <a:moveTo>
                    <a:pt x="1" y="2092"/>
                  </a:moveTo>
                  <a:cubicBezTo>
                    <a:pt x="921" y="1360"/>
                    <a:pt x="1926" y="460"/>
                    <a:pt x="2993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5476550" y="1448550"/>
              <a:ext cx="74300" cy="56000"/>
            </a:xfrm>
            <a:custGeom>
              <a:rect b="b" l="l" r="r" t="t"/>
              <a:pathLst>
                <a:path extrusionOk="0" fill="none" h="2240" w="2972">
                  <a:moveTo>
                    <a:pt x="0" y="2239"/>
                  </a:moveTo>
                  <a:cubicBezTo>
                    <a:pt x="816" y="1339"/>
                    <a:pt x="1800" y="419"/>
                    <a:pt x="2972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5489625" y="1468950"/>
              <a:ext cx="87375" cy="65925"/>
            </a:xfrm>
            <a:custGeom>
              <a:rect b="b" l="l" r="r" t="t"/>
              <a:pathLst>
                <a:path extrusionOk="0" fill="none" h="2637" w="3495">
                  <a:moveTo>
                    <a:pt x="0" y="2637"/>
                  </a:moveTo>
                  <a:cubicBezTo>
                    <a:pt x="733" y="1674"/>
                    <a:pt x="2218" y="0"/>
                    <a:pt x="3495" y="2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5532525" y="1500325"/>
              <a:ext cx="87900" cy="56000"/>
            </a:xfrm>
            <a:custGeom>
              <a:rect b="b" l="l" r="r" t="t"/>
              <a:pathLst>
                <a:path extrusionOk="0" fill="none" h="2240" w="3516">
                  <a:moveTo>
                    <a:pt x="0" y="2240"/>
                  </a:moveTo>
                  <a:cubicBezTo>
                    <a:pt x="1151" y="1423"/>
                    <a:pt x="2281" y="628"/>
                    <a:pt x="3515" y="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5584825" y="1526475"/>
              <a:ext cx="75350" cy="44500"/>
            </a:xfrm>
            <a:custGeom>
              <a:rect b="b" l="l" r="r" t="t"/>
              <a:pathLst>
                <a:path extrusionOk="0" fill="none" h="1780" w="3014">
                  <a:moveTo>
                    <a:pt x="1" y="1779"/>
                  </a:moveTo>
                  <a:cubicBezTo>
                    <a:pt x="775" y="1361"/>
                    <a:pt x="2198" y="377"/>
                    <a:pt x="3014" y="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5640025" y="1534850"/>
              <a:ext cx="48675" cy="34550"/>
            </a:xfrm>
            <a:custGeom>
              <a:rect b="b" l="l" r="r" t="t"/>
              <a:pathLst>
                <a:path extrusionOk="0" fill="none" h="1382" w="1947">
                  <a:moveTo>
                    <a:pt x="0" y="1382"/>
                  </a:moveTo>
                  <a:cubicBezTo>
                    <a:pt x="628" y="838"/>
                    <a:pt x="1214" y="252"/>
                    <a:pt x="1946" y="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09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5683950" y="1547925"/>
              <a:ext cx="78500" cy="52350"/>
            </a:xfrm>
            <a:custGeom>
              <a:rect b="b" l="l" r="r" t="t"/>
              <a:pathLst>
                <a:path extrusionOk="0" fill="none" h="2094" w="3140">
                  <a:moveTo>
                    <a:pt x="1" y="2093"/>
                  </a:moveTo>
                  <a:cubicBezTo>
                    <a:pt x="1068" y="1549"/>
                    <a:pt x="1989" y="231"/>
                    <a:pt x="3139" y="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09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5749875" y="1543225"/>
              <a:ext cx="91550" cy="64875"/>
            </a:xfrm>
            <a:custGeom>
              <a:rect b="b" l="l" r="r" t="t"/>
              <a:pathLst>
                <a:path extrusionOk="0" fill="none" h="2595" w="3662">
                  <a:moveTo>
                    <a:pt x="0" y="2595"/>
                  </a:moveTo>
                  <a:cubicBezTo>
                    <a:pt x="670" y="1277"/>
                    <a:pt x="2176" y="293"/>
                    <a:pt x="3662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09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5375600" y="1117425"/>
              <a:ext cx="476025" cy="205600"/>
            </a:xfrm>
            <a:custGeom>
              <a:rect b="b" l="l" r="r" t="t"/>
              <a:pathLst>
                <a:path extrusionOk="0" fill="none" h="8224" w="19041">
                  <a:moveTo>
                    <a:pt x="10839" y="5232"/>
                  </a:moveTo>
                  <a:cubicBezTo>
                    <a:pt x="10650" y="5336"/>
                    <a:pt x="10462" y="5420"/>
                    <a:pt x="10295" y="5524"/>
                  </a:cubicBezTo>
                  <a:cubicBezTo>
                    <a:pt x="11676" y="3307"/>
                    <a:pt x="15588" y="1"/>
                    <a:pt x="18497" y="1110"/>
                  </a:cubicBezTo>
                  <a:cubicBezTo>
                    <a:pt x="19041" y="4939"/>
                    <a:pt x="14709" y="5420"/>
                    <a:pt x="11885" y="5420"/>
                  </a:cubicBezTo>
                  <a:cubicBezTo>
                    <a:pt x="8349" y="5420"/>
                    <a:pt x="2072" y="2051"/>
                    <a:pt x="0" y="6466"/>
                  </a:cubicBezTo>
                  <a:cubicBezTo>
                    <a:pt x="1820" y="6947"/>
                    <a:pt x="9771" y="8224"/>
                    <a:pt x="10315" y="5943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5643925" y="1181775"/>
              <a:ext cx="115125" cy="63300"/>
            </a:xfrm>
            <a:custGeom>
              <a:rect b="b" l="l" r="r" t="t"/>
              <a:pathLst>
                <a:path extrusionOk="0" fill="none" h="2532" w="4605">
                  <a:moveTo>
                    <a:pt x="1" y="2532"/>
                  </a:moveTo>
                  <a:cubicBezTo>
                    <a:pt x="1277" y="1507"/>
                    <a:pt x="2951" y="523"/>
                    <a:pt x="4604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09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5505850" y="1258650"/>
              <a:ext cx="120325" cy="14675"/>
            </a:xfrm>
            <a:custGeom>
              <a:rect b="b" l="l" r="r" t="t"/>
              <a:pathLst>
                <a:path extrusionOk="0" fill="none" h="587" w="4813">
                  <a:moveTo>
                    <a:pt x="4813" y="587"/>
                  </a:moveTo>
                  <a:lnTo>
                    <a:pt x="4813" y="399"/>
                  </a:lnTo>
                  <a:cubicBezTo>
                    <a:pt x="4352" y="168"/>
                    <a:pt x="3787" y="168"/>
                    <a:pt x="3264" y="106"/>
                  </a:cubicBezTo>
                  <a:cubicBezTo>
                    <a:pt x="2532" y="64"/>
                    <a:pt x="1800" y="1"/>
                    <a:pt x="1109" y="106"/>
                  </a:cubicBezTo>
                  <a:cubicBezTo>
                    <a:pt x="732" y="168"/>
                    <a:pt x="314" y="378"/>
                    <a:pt x="0" y="315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09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" name="Google Shape;261;p13"/>
          <p:cNvSpPr/>
          <p:nvPr/>
        </p:nvSpPr>
        <p:spPr>
          <a:xfrm>
            <a:off x="-37600" y="2940325"/>
            <a:ext cx="852425" cy="2248800"/>
          </a:xfrm>
          <a:custGeom>
            <a:rect b="b" l="l" r="r" t="t"/>
            <a:pathLst>
              <a:path extrusionOk="0" h="89952" w="34097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479047" y="2664792"/>
            <a:ext cx="258588" cy="22799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329374" y="2397921"/>
            <a:ext cx="172847" cy="152407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4" name="Google Shape;264;p13"/>
          <p:cNvGrpSpPr/>
          <p:nvPr/>
        </p:nvGrpSpPr>
        <p:grpSpPr>
          <a:xfrm rot="606794">
            <a:off x="8036946" y="1073302"/>
            <a:ext cx="697171" cy="725658"/>
            <a:chOff x="5196600" y="2162225"/>
            <a:chExt cx="482725" cy="502450"/>
          </a:xfrm>
        </p:grpSpPr>
        <p:sp>
          <p:nvSpPr>
            <p:cNvPr id="265" name="Google Shape;265;p13"/>
            <p:cNvSpPr/>
            <p:nvPr/>
          </p:nvSpPr>
          <p:spPr>
            <a:xfrm>
              <a:off x="5224600" y="2326350"/>
              <a:ext cx="454275" cy="338325"/>
            </a:xfrm>
            <a:custGeom>
              <a:rect b="b" l="l" r="r" t="t"/>
              <a:pathLst>
                <a:path extrusionOk="0" h="13533" w="18171">
                  <a:moveTo>
                    <a:pt x="305" y="0"/>
                  </a:moveTo>
                  <a:cubicBezTo>
                    <a:pt x="146" y="0"/>
                    <a:pt x="0" y="208"/>
                    <a:pt x="129" y="354"/>
                  </a:cubicBezTo>
                  <a:cubicBezTo>
                    <a:pt x="3310" y="4434"/>
                    <a:pt x="7578" y="7447"/>
                    <a:pt x="11219" y="11067"/>
                  </a:cubicBezTo>
                  <a:cubicBezTo>
                    <a:pt x="12126" y="11993"/>
                    <a:pt x="13125" y="13533"/>
                    <a:pt x="14550" y="13533"/>
                  </a:cubicBezTo>
                  <a:cubicBezTo>
                    <a:pt x="14638" y="13533"/>
                    <a:pt x="14727" y="13527"/>
                    <a:pt x="14818" y="13515"/>
                  </a:cubicBezTo>
                  <a:cubicBezTo>
                    <a:pt x="16366" y="13305"/>
                    <a:pt x="17768" y="12155"/>
                    <a:pt x="18145" y="10648"/>
                  </a:cubicBezTo>
                  <a:cubicBezTo>
                    <a:pt x="18170" y="10508"/>
                    <a:pt x="18049" y="10415"/>
                    <a:pt x="17935" y="10415"/>
                  </a:cubicBezTo>
                  <a:cubicBezTo>
                    <a:pt x="17862" y="10415"/>
                    <a:pt x="17793" y="10453"/>
                    <a:pt x="17768" y="10544"/>
                  </a:cubicBezTo>
                  <a:cubicBezTo>
                    <a:pt x="17454" y="11799"/>
                    <a:pt x="16471" y="12636"/>
                    <a:pt x="15257" y="13013"/>
                  </a:cubicBezTo>
                  <a:cubicBezTo>
                    <a:pt x="15022" y="13083"/>
                    <a:pt x="14807" y="13115"/>
                    <a:pt x="14605" y="13115"/>
                  </a:cubicBezTo>
                  <a:cubicBezTo>
                    <a:pt x="13908" y="13115"/>
                    <a:pt x="13382" y="12727"/>
                    <a:pt x="12830" y="12176"/>
                  </a:cubicBezTo>
                  <a:cubicBezTo>
                    <a:pt x="11491" y="10837"/>
                    <a:pt x="10215" y="9539"/>
                    <a:pt x="8834" y="8284"/>
                  </a:cubicBezTo>
                  <a:cubicBezTo>
                    <a:pt x="5904" y="5668"/>
                    <a:pt x="2870" y="3178"/>
                    <a:pt x="443" y="61"/>
                  </a:cubicBezTo>
                  <a:cubicBezTo>
                    <a:pt x="401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5196600" y="2162225"/>
              <a:ext cx="154450" cy="174500"/>
            </a:xfrm>
            <a:custGeom>
              <a:rect b="b" l="l" r="r" t="t"/>
              <a:pathLst>
                <a:path extrusionOk="0" h="6980" w="6178">
                  <a:moveTo>
                    <a:pt x="209" y="0"/>
                  </a:moveTo>
                  <a:cubicBezTo>
                    <a:pt x="101" y="0"/>
                    <a:pt x="0" y="137"/>
                    <a:pt x="36" y="244"/>
                  </a:cubicBezTo>
                  <a:cubicBezTo>
                    <a:pt x="768" y="2378"/>
                    <a:pt x="1187" y="4533"/>
                    <a:pt x="1187" y="6772"/>
                  </a:cubicBezTo>
                  <a:cubicBezTo>
                    <a:pt x="1187" y="6911"/>
                    <a:pt x="1290" y="6979"/>
                    <a:pt x="1391" y="6979"/>
                  </a:cubicBezTo>
                  <a:cubicBezTo>
                    <a:pt x="1489" y="6979"/>
                    <a:pt x="1584" y="6916"/>
                    <a:pt x="1584" y="6793"/>
                  </a:cubicBezTo>
                  <a:cubicBezTo>
                    <a:pt x="1584" y="4609"/>
                    <a:pt x="1214" y="2573"/>
                    <a:pt x="543" y="528"/>
                  </a:cubicBezTo>
                  <a:lnTo>
                    <a:pt x="543" y="528"/>
                  </a:lnTo>
                  <a:cubicBezTo>
                    <a:pt x="2352" y="1286"/>
                    <a:pt x="4089" y="2154"/>
                    <a:pt x="5790" y="3132"/>
                  </a:cubicBezTo>
                  <a:cubicBezTo>
                    <a:pt x="5820" y="3150"/>
                    <a:pt x="5851" y="3158"/>
                    <a:pt x="5880" y="3158"/>
                  </a:cubicBezTo>
                  <a:cubicBezTo>
                    <a:pt x="6051" y="3158"/>
                    <a:pt x="6178" y="2883"/>
                    <a:pt x="5999" y="2776"/>
                  </a:cubicBezTo>
                  <a:cubicBezTo>
                    <a:pt x="4137" y="1730"/>
                    <a:pt x="2254" y="809"/>
                    <a:pt x="266" y="14"/>
                  </a:cubicBezTo>
                  <a:cubicBezTo>
                    <a:pt x="247" y="5"/>
                    <a:pt x="228" y="0"/>
                    <a:pt x="209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5345375" y="2235850"/>
              <a:ext cx="333950" cy="355150"/>
            </a:xfrm>
            <a:custGeom>
              <a:rect b="b" l="l" r="r" t="t"/>
              <a:pathLst>
                <a:path extrusionOk="0" h="14206" w="13358">
                  <a:moveTo>
                    <a:pt x="330" y="0"/>
                  </a:moveTo>
                  <a:cubicBezTo>
                    <a:pt x="163" y="0"/>
                    <a:pt x="0" y="215"/>
                    <a:pt x="153" y="333"/>
                  </a:cubicBezTo>
                  <a:cubicBezTo>
                    <a:pt x="4840" y="4518"/>
                    <a:pt x="8731" y="9519"/>
                    <a:pt x="12937" y="14143"/>
                  </a:cubicBezTo>
                  <a:cubicBezTo>
                    <a:pt x="12977" y="14187"/>
                    <a:pt x="13023" y="14206"/>
                    <a:pt x="13069" y="14206"/>
                  </a:cubicBezTo>
                  <a:cubicBezTo>
                    <a:pt x="13217" y="14206"/>
                    <a:pt x="13358" y="14010"/>
                    <a:pt x="13230" y="13850"/>
                  </a:cubicBezTo>
                  <a:cubicBezTo>
                    <a:pt x="9045" y="9205"/>
                    <a:pt x="5133" y="4204"/>
                    <a:pt x="446" y="40"/>
                  </a:cubicBezTo>
                  <a:cubicBezTo>
                    <a:pt x="410" y="12"/>
                    <a:pt x="370" y="0"/>
                    <a:pt x="33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5527550" y="2551050"/>
              <a:ext cx="122875" cy="79175"/>
            </a:xfrm>
            <a:custGeom>
              <a:rect b="b" l="l" r="r" t="t"/>
              <a:pathLst>
                <a:path extrusionOk="0" h="3167" w="4915">
                  <a:moveTo>
                    <a:pt x="4636" y="0"/>
                  </a:moveTo>
                  <a:cubicBezTo>
                    <a:pt x="4576" y="0"/>
                    <a:pt x="4517" y="27"/>
                    <a:pt x="4478" y="91"/>
                  </a:cubicBezTo>
                  <a:cubicBezTo>
                    <a:pt x="3641" y="1702"/>
                    <a:pt x="2072" y="2685"/>
                    <a:pt x="273" y="2769"/>
                  </a:cubicBezTo>
                  <a:cubicBezTo>
                    <a:pt x="1" y="2769"/>
                    <a:pt x="1" y="3167"/>
                    <a:pt x="273" y="3167"/>
                  </a:cubicBezTo>
                  <a:cubicBezTo>
                    <a:pt x="2198" y="3083"/>
                    <a:pt x="3913" y="2016"/>
                    <a:pt x="4813" y="300"/>
                  </a:cubicBezTo>
                  <a:cubicBezTo>
                    <a:pt x="4915" y="140"/>
                    <a:pt x="4774" y="0"/>
                    <a:pt x="4636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5504600" y="2522075"/>
              <a:ext cx="116975" cy="83325"/>
            </a:xfrm>
            <a:custGeom>
              <a:rect b="b" l="l" r="r" t="t"/>
              <a:pathLst>
                <a:path extrusionOk="0" h="3333" w="4679">
                  <a:moveTo>
                    <a:pt x="4387" y="1"/>
                  </a:moveTo>
                  <a:cubicBezTo>
                    <a:pt x="4327" y="1"/>
                    <a:pt x="4267" y="24"/>
                    <a:pt x="4225" y="78"/>
                  </a:cubicBezTo>
                  <a:cubicBezTo>
                    <a:pt x="3199" y="1522"/>
                    <a:pt x="1860" y="2359"/>
                    <a:pt x="228" y="2924"/>
                  </a:cubicBezTo>
                  <a:cubicBezTo>
                    <a:pt x="1" y="3000"/>
                    <a:pt x="65" y="3333"/>
                    <a:pt x="266" y="3333"/>
                  </a:cubicBezTo>
                  <a:cubicBezTo>
                    <a:pt x="287" y="3333"/>
                    <a:pt x="309" y="3329"/>
                    <a:pt x="333" y="3321"/>
                  </a:cubicBezTo>
                  <a:cubicBezTo>
                    <a:pt x="2069" y="2694"/>
                    <a:pt x="3492" y="1836"/>
                    <a:pt x="4559" y="287"/>
                  </a:cubicBezTo>
                  <a:cubicBezTo>
                    <a:pt x="4678" y="139"/>
                    <a:pt x="4533" y="1"/>
                    <a:pt x="4387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5226150" y="2234500"/>
              <a:ext cx="135600" cy="112925"/>
            </a:xfrm>
            <a:custGeom>
              <a:rect b="b" l="l" r="r" t="t"/>
              <a:pathLst>
                <a:path extrusionOk="0" h="4517" w="5424">
                  <a:moveTo>
                    <a:pt x="4873" y="0"/>
                  </a:moveTo>
                  <a:cubicBezTo>
                    <a:pt x="4712" y="0"/>
                    <a:pt x="4565" y="198"/>
                    <a:pt x="4713" y="345"/>
                  </a:cubicBezTo>
                  <a:cubicBezTo>
                    <a:pt x="5110" y="680"/>
                    <a:pt x="4901" y="1308"/>
                    <a:pt x="4566" y="1496"/>
                  </a:cubicBezTo>
                  <a:cubicBezTo>
                    <a:pt x="4461" y="1551"/>
                    <a:pt x="4351" y="1574"/>
                    <a:pt x="4239" y="1574"/>
                  </a:cubicBezTo>
                  <a:cubicBezTo>
                    <a:pt x="3926" y="1574"/>
                    <a:pt x="3605" y="1394"/>
                    <a:pt x="3373" y="1224"/>
                  </a:cubicBezTo>
                  <a:cubicBezTo>
                    <a:pt x="3340" y="1199"/>
                    <a:pt x="3306" y="1188"/>
                    <a:pt x="3275" y="1188"/>
                  </a:cubicBezTo>
                  <a:cubicBezTo>
                    <a:pt x="3149" y="1188"/>
                    <a:pt x="3055" y="1362"/>
                    <a:pt x="3122" y="1496"/>
                  </a:cubicBezTo>
                  <a:cubicBezTo>
                    <a:pt x="3368" y="2068"/>
                    <a:pt x="3573" y="2920"/>
                    <a:pt x="2665" y="2920"/>
                  </a:cubicBezTo>
                  <a:cubicBezTo>
                    <a:pt x="2644" y="2920"/>
                    <a:pt x="2622" y="2920"/>
                    <a:pt x="2599" y="2919"/>
                  </a:cubicBezTo>
                  <a:cubicBezTo>
                    <a:pt x="2202" y="2898"/>
                    <a:pt x="1783" y="2689"/>
                    <a:pt x="1469" y="2479"/>
                  </a:cubicBezTo>
                  <a:cubicBezTo>
                    <a:pt x="1437" y="2458"/>
                    <a:pt x="1405" y="2449"/>
                    <a:pt x="1374" y="2449"/>
                  </a:cubicBezTo>
                  <a:cubicBezTo>
                    <a:pt x="1221" y="2449"/>
                    <a:pt x="1100" y="2672"/>
                    <a:pt x="1239" y="2793"/>
                  </a:cubicBezTo>
                  <a:cubicBezTo>
                    <a:pt x="1428" y="2982"/>
                    <a:pt x="1553" y="3212"/>
                    <a:pt x="1595" y="3484"/>
                  </a:cubicBezTo>
                  <a:cubicBezTo>
                    <a:pt x="1315" y="3857"/>
                    <a:pt x="1043" y="4052"/>
                    <a:pt x="791" y="4052"/>
                  </a:cubicBezTo>
                  <a:cubicBezTo>
                    <a:pt x="647" y="4052"/>
                    <a:pt x="510" y="3989"/>
                    <a:pt x="381" y="3860"/>
                  </a:cubicBezTo>
                  <a:cubicBezTo>
                    <a:pt x="335" y="3823"/>
                    <a:pt x="290" y="3807"/>
                    <a:pt x="250" y="3807"/>
                  </a:cubicBezTo>
                  <a:cubicBezTo>
                    <a:pt x="91" y="3807"/>
                    <a:pt x="1" y="4057"/>
                    <a:pt x="151" y="4174"/>
                  </a:cubicBezTo>
                  <a:cubicBezTo>
                    <a:pt x="412" y="4367"/>
                    <a:pt x="784" y="4517"/>
                    <a:pt x="1133" y="4517"/>
                  </a:cubicBezTo>
                  <a:cubicBezTo>
                    <a:pt x="1427" y="4517"/>
                    <a:pt x="1706" y="4410"/>
                    <a:pt x="1888" y="4132"/>
                  </a:cubicBezTo>
                  <a:cubicBezTo>
                    <a:pt x="2076" y="3850"/>
                    <a:pt x="2046" y="3496"/>
                    <a:pt x="1917" y="3168"/>
                  </a:cubicBezTo>
                  <a:lnTo>
                    <a:pt x="1917" y="3168"/>
                  </a:lnTo>
                  <a:cubicBezTo>
                    <a:pt x="2198" y="3286"/>
                    <a:pt x="2504" y="3371"/>
                    <a:pt x="2785" y="3371"/>
                  </a:cubicBezTo>
                  <a:cubicBezTo>
                    <a:pt x="3005" y="3371"/>
                    <a:pt x="3209" y="3319"/>
                    <a:pt x="3373" y="3191"/>
                  </a:cubicBezTo>
                  <a:cubicBezTo>
                    <a:pt x="3811" y="2874"/>
                    <a:pt x="3759" y="2307"/>
                    <a:pt x="3617" y="1819"/>
                  </a:cubicBezTo>
                  <a:lnTo>
                    <a:pt x="3617" y="1819"/>
                  </a:lnTo>
                  <a:cubicBezTo>
                    <a:pt x="3855" y="1924"/>
                    <a:pt x="4119" y="1997"/>
                    <a:pt x="4367" y="1997"/>
                  </a:cubicBezTo>
                  <a:cubicBezTo>
                    <a:pt x="4619" y="1997"/>
                    <a:pt x="4855" y="1921"/>
                    <a:pt x="5026" y="1726"/>
                  </a:cubicBezTo>
                  <a:cubicBezTo>
                    <a:pt x="5403" y="1308"/>
                    <a:pt x="5424" y="408"/>
                    <a:pt x="5005" y="52"/>
                  </a:cubicBezTo>
                  <a:cubicBezTo>
                    <a:pt x="4964" y="16"/>
                    <a:pt x="4918" y="0"/>
                    <a:pt x="487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5253400" y="2295375"/>
              <a:ext cx="292575" cy="292275"/>
            </a:xfrm>
            <a:custGeom>
              <a:rect b="b" l="l" r="r" t="t"/>
              <a:pathLst>
                <a:path extrusionOk="0" h="11691" w="11703">
                  <a:moveTo>
                    <a:pt x="315" y="0"/>
                  </a:moveTo>
                  <a:cubicBezTo>
                    <a:pt x="152" y="0"/>
                    <a:pt x="0" y="189"/>
                    <a:pt x="149" y="337"/>
                  </a:cubicBezTo>
                  <a:cubicBezTo>
                    <a:pt x="1907" y="2367"/>
                    <a:pt x="3748" y="4313"/>
                    <a:pt x="5694" y="6175"/>
                  </a:cubicBezTo>
                  <a:cubicBezTo>
                    <a:pt x="7577" y="7974"/>
                    <a:pt x="9586" y="9627"/>
                    <a:pt x="11281" y="11636"/>
                  </a:cubicBezTo>
                  <a:cubicBezTo>
                    <a:pt x="11319" y="11674"/>
                    <a:pt x="11364" y="11691"/>
                    <a:pt x="11408" y="11691"/>
                  </a:cubicBezTo>
                  <a:cubicBezTo>
                    <a:pt x="11558" y="11691"/>
                    <a:pt x="11703" y="11505"/>
                    <a:pt x="11573" y="11343"/>
                  </a:cubicBezTo>
                  <a:cubicBezTo>
                    <a:pt x="9900" y="9335"/>
                    <a:pt x="7891" y="7682"/>
                    <a:pt x="5987" y="5882"/>
                  </a:cubicBezTo>
                  <a:cubicBezTo>
                    <a:pt x="4041" y="4020"/>
                    <a:pt x="2179" y="2053"/>
                    <a:pt x="442" y="44"/>
                  </a:cubicBezTo>
                  <a:cubicBezTo>
                    <a:pt x="403" y="14"/>
                    <a:pt x="359" y="0"/>
                    <a:pt x="31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5298425" y="2263775"/>
              <a:ext cx="298825" cy="285025"/>
            </a:xfrm>
            <a:custGeom>
              <a:rect b="b" l="l" r="r" t="t"/>
              <a:pathLst>
                <a:path extrusionOk="0" h="11401" w="11953">
                  <a:moveTo>
                    <a:pt x="288" y="1"/>
                  </a:moveTo>
                  <a:cubicBezTo>
                    <a:pt x="147" y="1"/>
                    <a:pt x="1" y="199"/>
                    <a:pt x="148" y="346"/>
                  </a:cubicBezTo>
                  <a:cubicBezTo>
                    <a:pt x="2219" y="2145"/>
                    <a:pt x="4228" y="4008"/>
                    <a:pt x="6215" y="5891"/>
                  </a:cubicBezTo>
                  <a:cubicBezTo>
                    <a:pt x="7178" y="6811"/>
                    <a:pt x="8120" y="7711"/>
                    <a:pt x="9061" y="8653"/>
                  </a:cubicBezTo>
                  <a:cubicBezTo>
                    <a:pt x="9940" y="9490"/>
                    <a:pt x="10902" y="10264"/>
                    <a:pt x="11530" y="11310"/>
                  </a:cubicBezTo>
                  <a:cubicBezTo>
                    <a:pt x="11568" y="11374"/>
                    <a:pt x="11626" y="11401"/>
                    <a:pt x="11684" y="11401"/>
                  </a:cubicBezTo>
                  <a:cubicBezTo>
                    <a:pt x="11817" y="11401"/>
                    <a:pt x="11952" y="11261"/>
                    <a:pt x="11865" y="11101"/>
                  </a:cubicBezTo>
                  <a:cubicBezTo>
                    <a:pt x="11363" y="10222"/>
                    <a:pt x="10630" y="9594"/>
                    <a:pt x="9898" y="8925"/>
                  </a:cubicBezTo>
                  <a:cubicBezTo>
                    <a:pt x="8852" y="7962"/>
                    <a:pt x="7868" y="6937"/>
                    <a:pt x="6843" y="5933"/>
                  </a:cubicBezTo>
                  <a:cubicBezTo>
                    <a:pt x="4751" y="3924"/>
                    <a:pt x="2596" y="1957"/>
                    <a:pt x="399" y="53"/>
                  </a:cubicBezTo>
                  <a:cubicBezTo>
                    <a:pt x="367" y="16"/>
                    <a:pt x="328" y="1"/>
                    <a:pt x="288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5216350" y="2198125"/>
              <a:ext cx="58175" cy="39500"/>
            </a:xfrm>
            <a:custGeom>
              <a:rect b="b" l="l" r="r" t="t"/>
              <a:pathLst>
                <a:path extrusionOk="0" h="1580" w="2327">
                  <a:moveTo>
                    <a:pt x="2083" y="0"/>
                  </a:moveTo>
                  <a:cubicBezTo>
                    <a:pt x="2014" y="0"/>
                    <a:pt x="1953" y="43"/>
                    <a:pt x="1945" y="147"/>
                  </a:cubicBezTo>
                  <a:cubicBezTo>
                    <a:pt x="1839" y="857"/>
                    <a:pt x="1325" y="1206"/>
                    <a:pt x="700" y="1206"/>
                  </a:cubicBezTo>
                  <a:cubicBezTo>
                    <a:pt x="588" y="1206"/>
                    <a:pt x="472" y="1195"/>
                    <a:pt x="355" y="1173"/>
                  </a:cubicBezTo>
                  <a:cubicBezTo>
                    <a:pt x="333" y="1167"/>
                    <a:pt x="312" y="1165"/>
                    <a:pt x="293" y="1165"/>
                  </a:cubicBezTo>
                  <a:cubicBezTo>
                    <a:pt x="68" y="1165"/>
                    <a:pt x="0" y="1470"/>
                    <a:pt x="250" y="1528"/>
                  </a:cubicBezTo>
                  <a:cubicBezTo>
                    <a:pt x="410" y="1562"/>
                    <a:pt x="567" y="1579"/>
                    <a:pt x="721" y="1579"/>
                  </a:cubicBezTo>
                  <a:cubicBezTo>
                    <a:pt x="1512" y="1579"/>
                    <a:pt x="2178" y="1128"/>
                    <a:pt x="2301" y="252"/>
                  </a:cubicBezTo>
                  <a:cubicBezTo>
                    <a:pt x="2327" y="110"/>
                    <a:pt x="2193" y="0"/>
                    <a:pt x="208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13"/>
          <p:cNvSpPr/>
          <p:nvPr/>
        </p:nvSpPr>
        <p:spPr>
          <a:xfrm>
            <a:off x="-190500" y="282495"/>
            <a:ext cx="8236850" cy="1428375"/>
          </a:xfrm>
          <a:custGeom>
            <a:rect b="b" l="l" r="r" t="t"/>
            <a:pathLst>
              <a:path extrusionOk="0" h="57135" w="329474">
                <a:moveTo>
                  <a:pt x="0" y="57135"/>
                </a:moveTo>
                <a:cubicBezTo>
                  <a:pt x="1935" y="53083"/>
                  <a:pt x="7378" y="37782"/>
                  <a:pt x="11611" y="32823"/>
                </a:cubicBezTo>
                <a:cubicBezTo>
                  <a:pt x="15844" y="27864"/>
                  <a:pt x="18990" y="27139"/>
                  <a:pt x="25400" y="27381"/>
                </a:cubicBezTo>
                <a:cubicBezTo>
                  <a:pt x="31811" y="27623"/>
                  <a:pt x="31931" y="33912"/>
                  <a:pt x="50074" y="34275"/>
                </a:cubicBezTo>
                <a:cubicBezTo>
                  <a:pt x="68217" y="34638"/>
                  <a:pt x="109643" y="30586"/>
                  <a:pt x="134257" y="29558"/>
                </a:cubicBezTo>
                <a:cubicBezTo>
                  <a:pt x="158871" y="28530"/>
                  <a:pt x="172720" y="27078"/>
                  <a:pt x="197757" y="28106"/>
                </a:cubicBezTo>
                <a:cubicBezTo>
                  <a:pt x="222794" y="29134"/>
                  <a:pt x="264160" y="37964"/>
                  <a:pt x="284480" y="35726"/>
                </a:cubicBezTo>
                <a:cubicBezTo>
                  <a:pt x="304800" y="33489"/>
                  <a:pt x="314295" y="20487"/>
                  <a:pt x="319677" y="14681"/>
                </a:cubicBezTo>
                <a:cubicBezTo>
                  <a:pt x="325059" y="8875"/>
                  <a:pt x="320947" y="2948"/>
                  <a:pt x="316774" y="892"/>
                </a:cubicBezTo>
                <a:cubicBezTo>
                  <a:pt x="312601" y="-1164"/>
                  <a:pt x="301232" y="1013"/>
                  <a:pt x="294640" y="2343"/>
                </a:cubicBezTo>
                <a:cubicBezTo>
                  <a:pt x="288048" y="3674"/>
                  <a:pt x="279400" y="4460"/>
                  <a:pt x="277223" y="8875"/>
                </a:cubicBezTo>
                <a:cubicBezTo>
                  <a:pt x="275046" y="13290"/>
                  <a:pt x="279158" y="23450"/>
                  <a:pt x="281577" y="28832"/>
                </a:cubicBezTo>
                <a:cubicBezTo>
                  <a:pt x="283996" y="34214"/>
                  <a:pt x="283754" y="40746"/>
                  <a:pt x="291737" y="41169"/>
                </a:cubicBezTo>
                <a:cubicBezTo>
                  <a:pt x="299720" y="41592"/>
                  <a:pt x="323185" y="33005"/>
                  <a:pt x="329474" y="31372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75" name="Google Shape;275;p13"/>
          <p:cNvSpPr/>
          <p:nvPr/>
        </p:nvSpPr>
        <p:spPr>
          <a:xfrm>
            <a:off x="8423999" y="731046"/>
            <a:ext cx="172847" cy="152407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3"/>
          <p:cNvSpPr/>
          <p:nvPr/>
        </p:nvSpPr>
        <p:spPr>
          <a:xfrm>
            <a:off x="8576400" y="1023101"/>
            <a:ext cx="100880" cy="88962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3"/>
          <p:cNvSpPr/>
          <p:nvPr/>
        </p:nvSpPr>
        <p:spPr>
          <a:xfrm rot="5400000">
            <a:off x="8003254" y="3041562"/>
            <a:ext cx="1637425" cy="697169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/>
          <p:nvPr/>
        </p:nvSpPr>
        <p:spPr>
          <a:xfrm rot="5400000">
            <a:off x="8062154" y="4356912"/>
            <a:ext cx="1637425" cy="697169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 flipH="1">
            <a:off x="2272325" y="2013075"/>
            <a:ext cx="47139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1" name="Google Shape;281;p14"/>
          <p:cNvSpPr txBox="1"/>
          <p:nvPr>
            <p:ph type="ctrTitle"/>
          </p:nvPr>
        </p:nvSpPr>
        <p:spPr>
          <a:xfrm flipH="1">
            <a:off x="3111713" y="3707100"/>
            <a:ext cx="3035100" cy="6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282" name="Google Shape;282;p14"/>
          <p:cNvGrpSpPr/>
          <p:nvPr/>
        </p:nvGrpSpPr>
        <p:grpSpPr>
          <a:xfrm rot="1854440">
            <a:off x="7578757" y="266998"/>
            <a:ext cx="645259" cy="1378671"/>
            <a:chOff x="4600125" y="3360075"/>
            <a:chExt cx="861550" cy="1840800"/>
          </a:xfrm>
        </p:grpSpPr>
        <p:sp>
          <p:nvSpPr>
            <p:cNvPr id="283" name="Google Shape;283;p14"/>
            <p:cNvSpPr/>
            <p:nvPr/>
          </p:nvSpPr>
          <p:spPr>
            <a:xfrm>
              <a:off x="4600125" y="3360075"/>
              <a:ext cx="861550" cy="1840800"/>
            </a:xfrm>
            <a:custGeom>
              <a:rect b="b" l="l" r="r" t="t"/>
              <a:pathLst>
                <a:path extrusionOk="0" h="73632" w="34462">
                  <a:moveTo>
                    <a:pt x="1402" y="831"/>
                  </a:moveTo>
                  <a:cubicBezTo>
                    <a:pt x="4833" y="2882"/>
                    <a:pt x="6758" y="6501"/>
                    <a:pt x="8328" y="10058"/>
                  </a:cubicBezTo>
                  <a:cubicBezTo>
                    <a:pt x="8621" y="10707"/>
                    <a:pt x="8893" y="11356"/>
                    <a:pt x="9165" y="11983"/>
                  </a:cubicBezTo>
                  <a:cubicBezTo>
                    <a:pt x="7841" y="13869"/>
                    <a:pt x="5759" y="14931"/>
                    <a:pt x="3529" y="14931"/>
                  </a:cubicBezTo>
                  <a:cubicBezTo>
                    <a:pt x="2938" y="14931"/>
                    <a:pt x="2337" y="14857"/>
                    <a:pt x="1737" y="14703"/>
                  </a:cubicBezTo>
                  <a:lnTo>
                    <a:pt x="1674" y="14703"/>
                  </a:lnTo>
                  <a:cubicBezTo>
                    <a:pt x="1193" y="10163"/>
                    <a:pt x="649" y="5372"/>
                    <a:pt x="1402" y="831"/>
                  </a:cubicBezTo>
                  <a:close/>
                  <a:moveTo>
                    <a:pt x="13914" y="22006"/>
                  </a:moveTo>
                  <a:lnTo>
                    <a:pt x="13914" y="22006"/>
                  </a:lnTo>
                  <a:cubicBezTo>
                    <a:pt x="14479" y="22341"/>
                    <a:pt x="15086" y="22654"/>
                    <a:pt x="15693" y="22968"/>
                  </a:cubicBezTo>
                  <a:cubicBezTo>
                    <a:pt x="16551" y="23450"/>
                    <a:pt x="17806" y="23889"/>
                    <a:pt x="18371" y="24726"/>
                  </a:cubicBezTo>
                  <a:cubicBezTo>
                    <a:pt x="18894" y="25458"/>
                    <a:pt x="19103" y="26588"/>
                    <a:pt x="19396" y="27425"/>
                  </a:cubicBezTo>
                  <a:cubicBezTo>
                    <a:pt x="19710" y="28304"/>
                    <a:pt x="20003" y="29204"/>
                    <a:pt x="20317" y="30061"/>
                  </a:cubicBezTo>
                  <a:cubicBezTo>
                    <a:pt x="21447" y="33012"/>
                    <a:pt x="23476" y="35627"/>
                    <a:pt x="24334" y="38703"/>
                  </a:cubicBezTo>
                  <a:cubicBezTo>
                    <a:pt x="22556" y="37698"/>
                    <a:pt x="20861" y="36548"/>
                    <a:pt x="19082" y="35585"/>
                  </a:cubicBezTo>
                  <a:cubicBezTo>
                    <a:pt x="17409" y="31024"/>
                    <a:pt x="15651" y="26504"/>
                    <a:pt x="13914" y="22006"/>
                  </a:cubicBezTo>
                  <a:close/>
                  <a:moveTo>
                    <a:pt x="3097" y="27048"/>
                  </a:moveTo>
                  <a:cubicBezTo>
                    <a:pt x="3222" y="27718"/>
                    <a:pt x="3390" y="28367"/>
                    <a:pt x="3515" y="29036"/>
                  </a:cubicBezTo>
                  <a:cubicBezTo>
                    <a:pt x="4436" y="33158"/>
                    <a:pt x="5524" y="37196"/>
                    <a:pt x="6821" y="41214"/>
                  </a:cubicBezTo>
                  <a:cubicBezTo>
                    <a:pt x="6758" y="41214"/>
                    <a:pt x="6758" y="41214"/>
                    <a:pt x="6758" y="41235"/>
                  </a:cubicBezTo>
                  <a:cubicBezTo>
                    <a:pt x="6089" y="42992"/>
                    <a:pt x="5650" y="44875"/>
                    <a:pt x="5168" y="46696"/>
                  </a:cubicBezTo>
                  <a:cubicBezTo>
                    <a:pt x="4143" y="43578"/>
                    <a:pt x="3139" y="40481"/>
                    <a:pt x="2155" y="37364"/>
                  </a:cubicBezTo>
                  <a:cubicBezTo>
                    <a:pt x="1590" y="35502"/>
                    <a:pt x="795" y="33723"/>
                    <a:pt x="1318" y="31756"/>
                  </a:cubicBezTo>
                  <a:cubicBezTo>
                    <a:pt x="1737" y="30166"/>
                    <a:pt x="2490" y="28597"/>
                    <a:pt x="3097" y="27048"/>
                  </a:cubicBezTo>
                  <a:close/>
                  <a:moveTo>
                    <a:pt x="9479" y="12695"/>
                  </a:moveTo>
                  <a:cubicBezTo>
                    <a:pt x="10985" y="16252"/>
                    <a:pt x="12366" y="19851"/>
                    <a:pt x="13768" y="23450"/>
                  </a:cubicBezTo>
                  <a:cubicBezTo>
                    <a:pt x="17304" y="32551"/>
                    <a:pt x="20463" y="41758"/>
                    <a:pt x="23707" y="50964"/>
                  </a:cubicBezTo>
                  <a:cubicBezTo>
                    <a:pt x="23580" y="50962"/>
                    <a:pt x="23453" y="50961"/>
                    <a:pt x="23326" y="50961"/>
                  </a:cubicBezTo>
                  <a:cubicBezTo>
                    <a:pt x="22281" y="50961"/>
                    <a:pt x="21236" y="51031"/>
                    <a:pt x="20191" y="51069"/>
                  </a:cubicBezTo>
                  <a:cubicBezTo>
                    <a:pt x="19501" y="51090"/>
                    <a:pt x="18769" y="51027"/>
                    <a:pt x="18141" y="51362"/>
                  </a:cubicBezTo>
                  <a:cubicBezTo>
                    <a:pt x="18115" y="51341"/>
                    <a:pt x="18083" y="51332"/>
                    <a:pt x="18052" y="51332"/>
                  </a:cubicBezTo>
                  <a:cubicBezTo>
                    <a:pt x="17957" y="51332"/>
                    <a:pt x="17858" y="51414"/>
                    <a:pt x="17890" y="51508"/>
                  </a:cubicBezTo>
                  <a:cubicBezTo>
                    <a:pt x="17116" y="52010"/>
                    <a:pt x="16488" y="52868"/>
                    <a:pt x="15902" y="53517"/>
                  </a:cubicBezTo>
                  <a:cubicBezTo>
                    <a:pt x="14981" y="54437"/>
                    <a:pt x="14040" y="55379"/>
                    <a:pt x="13140" y="56341"/>
                  </a:cubicBezTo>
                  <a:cubicBezTo>
                    <a:pt x="9311" y="47658"/>
                    <a:pt x="6214" y="38661"/>
                    <a:pt x="4143" y="29371"/>
                  </a:cubicBezTo>
                  <a:cubicBezTo>
                    <a:pt x="3097" y="24705"/>
                    <a:pt x="2302" y="19955"/>
                    <a:pt x="1779" y="15206"/>
                  </a:cubicBezTo>
                  <a:lnTo>
                    <a:pt x="1779" y="15206"/>
                  </a:lnTo>
                  <a:cubicBezTo>
                    <a:pt x="2441" y="15407"/>
                    <a:pt x="3117" y="15503"/>
                    <a:pt x="3789" y="15503"/>
                  </a:cubicBezTo>
                  <a:cubicBezTo>
                    <a:pt x="5982" y="15503"/>
                    <a:pt x="8117" y="14473"/>
                    <a:pt x="9479" y="12695"/>
                  </a:cubicBezTo>
                  <a:close/>
                  <a:moveTo>
                    <a:pt x="23016" y="51529"/>
                  </a:moveTo>
                  <a:cubicBezTo>
                    <a:pt x="23279" y="51538"/>
                    <a:pt x="23547" y="51540"/>
                    <a:pt x="23817" y="51540"/>
                  </a:cubicBezTo>
                  <a:cubicBezTo>
                    <a:pt x="24070" y="51540"/>
                    <a:pt x="24326" y="51538"/>
                    <a:pt x="24581" y="51538"/>
                  </a:cubicBezTo>
                  <a:cubicBezTo>
                    <a:pt x="25311" y="51538"/>
                    <a:pt x="26040" y="51554"/>
                    <a:pt x="26720" y="51675"/>
                  </a:cubicBezTo>
                  <a:cubicBezTo>
                    <a:pt x="28352" y="51947"/>
                    <a:pt x="29084" y="54605"/>
                    <a:pt x="29712" y="55965"/>
                  </a:cubicBezTo>
                  <a:cubicBezTo>
                    <a:pt x="31009" y="58748"/>
                    <a:pt x="32264" y="61572"/>
                    <a:pt x="33436" y="64439"/>
                  </a:cubicBezTo>
                  <a:cubicBezTo>
                    <a:pt x="30298" y="63539"/>
                    <a:pt x="26992" y="62786"/>
                    <a:pt x="23748" y="62681"/>
                  </a:cubicBezTo>
                  <a:cubicBezTo>
                    <a:pt x="23644" y="62681"/>
                    <a:pt x="23560" y="62723"/>
                    <a:pt x="23497" y="62828"/>
                  </a:cubicBezTo>
                  <a:cubicBezTo>
                    <a:pt x="23497" y="62786"/>
                    <a:pt x="23497" y="62702"/>
                    <a:pt x="23476" y="62660"/>
                  </a:cubicBezTo>
                  <a:cubicBezTo>
                    <a:pt x="23351" y="61865"/>
                    <a:pt x="22744" y="60945"/>
                    <a:pt x="22409" y="60212"/>
                  </a:cubicBezTo>
                  <a:cubicBezTo>
                    <a:pt x="21970" y="59229"/>
                    <a:pt x="21510" y="58225"/>
                    <a:pt x="21049" y="57262"/>
                  </a:cubicBezTo>
                  <a:cubicBezTo>
                    <a:pt x="20212" y="55504"/>
                    <a:pt x="19396" y="53726"/>
                    <a:pt x="18476" y="52010"/>
                  </a:cubicBezTo>
                  <a:cubicBezTo>
                    <a:pt x="19815" y="51424"/>
                    <a:pt x="21510" y="51592"/>
                    <a:pt x="23016" y="51529"/>
                  </a:cubicBezTo>
                  <a:close/>
                  <a:moveTo>
                    <a:pt x="18099" y="52136"/>
                  </a:moveTo>
                  <a:cubicBezTo>
                    <a:pt x="19375" y="55191"/>
                    <a:pt x="20777" y="58225"/>
                    <a:pt x="22116" y="61258"/>
                  </a:cubicBezTo>
                  <a:cubicBezTo>
                    <a:pt x="22430" y="61970"/>
                    <a:pt x="22828" y="62681"/>
                    <a:pt x="22577" y="63539"/>
                  </a:cubicBezTo>
                  <a:cubicBezTo>
                    <a:pt x="22493" y="63937"/>
                    <a:pt x="22054" y="64355"/>
                    <a:pt x="21865" y="64711"/>
                  </a:cubicBezTo>
                  <a:lnTo>
                    <a:pt x="20422" y="67054"/>
                  </a:lnTo>
                  <a:cubicBezTo>
                    <a:pt x="19501" y="68477"/>
                    <a:pt x="18580" y="69942"/>
                    <a:pt x="17681" y="71386"/>
                  </a:cubicBezTo>
                  <a:cubicBezTo>
                    <a:pt x="16676" y="69042"/>
                    <a:pt x="15693" y="66678"/>
                    <a:pt x="14689" y="64292"/>
                  </a:cubicBezTo>
                  <a:cubicBezTo>
                    <a:pt x="13642" y="61782"/>
                    <a:pt x="12282" y="58915"/>
                    <a:pt x="14061" y="56404"/>
                  </a:cubicBezTo>
                  <a:cubicBezTo>
                    <a:pt x="14165" y="56237"/>
                    <a:pt x="14124" y="56111"/>
                    <a:pt x="14019" y="56007"/>
                  </a:cubicBezTo>
                  <a:cubicBezTo>
                    <a:pt x="15191" y="54793"/>
                    <a:pt x="16300" y="53475"/>
                    <a:pt x="17597" y="52450"/>
                  </a:cubicBezTo>
                  <a:cubicBezTo>
                    <a:pt x="17743" y="52324"/>
                    <a:pt x="17911" y="52219"/>
                    <a:pt x="18099" y="52136"/>
                  </a:cubicBezTo>
                  <a:close/>
                  <a:moveTo>
                    <a:pt x="23455" y="63142"/>
                  </a:moveTo>
                  <a:cubicBezTo>
                    <a:pt x="23476" y="63204"/>
                    <a:pt x="23560" y="63246"/>
                    <a:pt x="23644" y="63246"/>
                  </a:cubicBezTo>
                  <a:cubicBezTo>
                    <a:pt x="24836" y="63435"/>
                    <a:pt x="26071" y="63623"/>
                    <a:pt x="27243" y="63832"/>
                  </a:cubicBezTo>
                  <a:cubicBezTo>
                    <a:pt x="27159" y="63916"/>
                    <a:pt x="27117" y="64020"/>
                    <a:pt x="27201" y="64167"/>
                  </a:cubicBezTo>
                  <a:cubicBezTo>
                    <a:pt x="27724" y="65088"/>
                    <a:pt x="28268" y="65945"/>
                    <a:pt x="28686" y="66887"/>
                  </a:cubicBezTo>
                  <a:cubicBezTo>
                    <a:pt x="29000" y="67598"/>
                    <a:pt x="29712" y="68373"/>
                    <a:pt x="28498" y="68435"/>
                  </a:cubicBezTo>
                  <a:cubicBezTo>
                    <a:pt x="28478" y="68436"/>
                    <a:pt x="28458" y="68437"/>
                    <a:pt x="28438" y="68437"/>
                  </a:cubicBezTo>
                  <a:cubicBezTo>
                    <a:pt x="27945" y="68437"/>
                    <a:pt x="27327" y="68201"/>
                    <a:pt x="26845" y="68101"/>
                  </a:cubicBezTo>
                  <a:cubicBezTo>
                    <a:pt x="26820" y="68094"/>
                    <a:pt x="26796" y="68091"/>
                    <a:pt x="26772" y="68091"/>
                  </a:cubicBezTo>
                  <a:cubicBezTo>
                    <a:pt x="26556" y="68091"/>
                    <a:pt x="26397" y="68333"/>
                    <a:pt x="26510" y="68540"/>
                  </a:cubicBezTo>
                  <a:cubicBezTo>
                    <a:pt x="27159" y="69774"/>
                    <a:pt x="27536" y="71030"/>
                    <a:pt x="27661" y="72390"/>
                  </a:cubicBezTo>
                  <a:cubicBezTo>
                    <a:pt x="26489" y="70967"/>
                    <a:pt x="25276" y="69586"/>
                    <a:pt x="24104" y="68163"/>
                  </a:cubicBezTo>
                  <a:cubicBezTo>
                    <a:pt x="24047" y="68100"/>
                    <a:pt x="23982" y="68073"/>
                    <a:pt x="23918" y="68073"/>
                  </a:cubicBezTo>
                  <a:cubicBezTo>
                    <a:pt x="23771" y="68073"/>
                    <a:pt x="23631" y="68212"/>
                    <a:pt x="23602" y="68373"/>
                  </a:cubicBezTo>
                  <a:cubicBezTo>
                    <a:pt x="23476" y="69481"/>
                    <a:pt x="23372" y="70611"/>
                    <a:pt x="23246" y="71699"/>
                  </a:cubicBezTo>
                  <a:cubicBezTo>
                    <a:pt x="21970" y="70423"/>
                    <a:pt x="21300" y="68833"/>
                    <a:pt x="21238" y="66992"/>
                  </a:cubicBezTo>
                  <a:cubicBezTo>
                    <a:pt x="21300" y="66887"/>
                    <a:pt x="21363" y="66782"/>
                    <a:pt x="21447" y="66678"/>
                  </a:cubicBezTo>
                  <a:cubicBezTo>
                    <a:pt x="22033" y="65715"/>
                    <a:pt x="23288" y="64397"/>
                    <a:pt x="23455" y="63142"/>
                  </a:cubicBezTo>
                  <a:close/>
                  <a:moveTo>
                    <a:pt x="1170" y="0"/>
                  </a:moveTo>
                  <a:cubicBezTo>
                    <a:pt x="1035" y="0"/>
                    <a:pt x="888" y="75"/>
                    <a:pt x="858" y="224"/>
                  </a:cubicBezTo>
                  <a:cubicBezTo>
                    <a:pt x="0" y="5079"/>
                    <a:pt x="565" y="10163"/>
                    <a:pt x="1130" y="15059"/>
                  </a:cubicBezTo>
                  <a:cubicBezTo>
                    <a:pt x="1590" y="18867"/>
                    <a:pt x="2176" y="22654"/>
                    <a:pt x="2950" y="26421"/>
                  </a:cubicBezTo>
                  <a:cubicBezTo>
                    <a:pt x="2909" y="26463"/>
                    <a:pt x="2888" y="26463"/>
                    <a:pt x="2867" y="26504"/>
                  </a:cubicBezTo>
                  <a:cubicBezTo>
                    <a:pt x="2134" y="28178"/>
                    <a:pt x="1235" y="29852"/>
                    <a:pt x="712" y="31610"/>
                  </a:cubicBezTo>
                  <a:cubicBezTo>
                    <a:pt x="230" y="33221"/>
                    <a:pt x="607" y="34623"/>
                    <a:pt x="1088" y="36213"/>
                  </a:cubicBezTo>
                  <a:cubicBezTo>
                    <a:pt x="2323" y="40105"/>
                    <a:pt x="3578" y="43997"/>
                    <a:pt x="4854" y="47909"/>
                  </a:cubicBezTo>
                  <a:cubicBezTo>
                    <a:pt x="4909" y="48050"/>
                    <a:pt x="5047" y="48129"/>
                    <a:pt x="5179" y="48129"/>
                  </a:cubicBezTo>
                  <a:cubicBezTo>
                    <a:pt x="5303" y="48129"/>
                    <a:pt x="5421" y="48061"/>
                    <a:pt x="5461" y="47909"/>
                  </a:cubicBezTo>
                  <a:cubicBezTo>
                    <a:pt x="5984" y="46026"/>
                    <a:pt x="6654" y="44101"/>
                    <a:pt x="7072" y="42176"/>
                  </a:cubicBezTo>
                  <a:cubicBezTo>
                    <a:pt x="8725" y="47135"/>
                    <a:pt x="10650" y="52010"/>
                    <a:pt x="12910" y="56718"/>
                  </a:cubicBezTo>
                  <a:cubicBezTo>
                    <a:pt x="12926" y="56782"/>
                    <a:pt x="12979" y="56809"/>
                    <a:pt x="13021" y="56809"/>
                  </a:cubicBezTo>
                  <a:cubicBezTo>
                    <a:pt x="13034" y="56809"/>
                    <a:pt x="13047" y="56807"/>
                    <a:pt x="13056" y="56802"/>
                  </a:cubicBezTo>
                  <a:lnTo>
                    <a:pt x="13056" y="56802"/>
                  </a:lnTo>
                  <a:cubicBezTo>
                    <a:pt x="12052" y="58748"/>
                    <a:pt x="12638" y="61091"/>
                    <a:pt x="13454" y="63100"/>
                  </a:cubicBezTo>
                  <a:cubicBezTo>
                    <a:pt x="14689" y="66155"/>
                    <a:pt x="16028" y="69189"/>
                    <a:pt x="17304" y="72243"/>
                  </a:cubicBezTo>
                  <a:cubicBezTo>
                    <a:pt x="17364" y="72400"/>
                    <a:pt x="17500" y="72494"/>
                    <a:pt x="17641" y="72494"/>
                  </a:cubicBezTo>
                  <a:cubicBezTo>
                    <a:pt x="17745" y="72494"/>
                    <a:pt x="17852" y="72443"/>
                    <a:pt x="17932" y="72327"/>
                  </a:cubicBezTo>
                  <a:cubicBezTo>
                    <a:pt x="18915" y="70737"/>
                    <a:pt x="19940" y="69147"/>
                    <a:pt x="20945" y="67536"/>
                  </a:cubicBezTo>
                  <a:cubicBezTo>
                    <a:pt x="21007" y="69461"/>
                    <a:pt x="21844" y="71176"/>
                    <a:pt x="23267" y="72515"/>
                  </a:cubicBezTo>
                  <a:cubicBezTo>
                    <a:pt x="23325" y="72573"/>
                    <a:pt x="23386" y="72597"/>
                    <a:pt x="23445" y="72597"/>
                  </a:cubicBezTo>
                  <a:cubicBezTo>
                    <a:pt x="23577" y="72597"/>
                    <a:pt x="23692" y="72472"/>
                    <a:pt x="23707" y="72327"/>
                  </a:cubicBezTo>
                  <a:cubicBezTo>
                    <a:pt x="23832" y="71260"/>
                    <a:pt x="23979" y="70193"/>
                    <a:pt x="24083" y="69147"/>
                  </a:cubicBezTo>
                  <a:lnTo>
                    <a:pt x="27766" y="73541"/>
                  </a:lnTo>
                  <a:cubicBezTo>
                    <a:pt x="27823" y="73604"/>
                    <a:pt x="27894" y="73631"/>
                    <a:pt x="27965" y="73631"/>
                  </a:cubicBezTo>
                  <a:cubicBezTo>
                    <a:pt x="28127" y="73631"/>
                    <a:pt x="28289" y="73491"/>
                    <a:pt x="28289" y="73331"/>
                  </a:cubicBezTo>
                  <a:cubicBezTo>
                    <a:pt x="28268" y="71783"/>
                    <a:pt x="27954" y="70318"/>
                    <a:pt x="27326" y="68937"/>
                  </a:cubicBezTo>
                  <a:lnTo>
                    <a:pt x="27326" y="68937"/>
                  </a:lnTo>
                  <a:cubicBezTo>
                    <a:pt x="27817" y="69079"/>
                    <a:pt x="28426" y="69255"/>
                    <a:pt x="28930" y="69255"/>
                  </a:cubicBezTo>
                  <a:cubicBezTo>
                    <a:pt x="29394" y="69255"/>
                    <a:pt x="29769" y="69106"/>
                    <a:pt x="29879" y="68645"/>
                  </a:cubicBezTo>
                  <a:cubicBezTo>
                    <a:pt x="29984" y="68163"/>
                    <a:pt x="29565" y="67515"/>
                    <a:pt x="29419" y="67117"/>
                  </a:cubicBezTo>
                  <a:cubicBezTo>
                    <a:pt x="28937" y="66029"/>
                    <a:pt x="28414" y="64920"/>
                    <a:pt x="27682" y="63979"/>
                  </a:cubicBezTo>
                  <a:lnTo>
                    <a:pt x="27682" y="63979"/>
                  </a:lnTo>
                  <a:cubicBezTo>
                    <a:pt x="29774" y="64334"/>
                    <a:pt x="31867" y="64753"/>
                    <a:pt x="33938" y="65339"/>
                  </a:cubicBezTo>
                  <a:cubicBezTo>
                    <a:pt x="34168" y="65339"/>
                    <a:pt x="34461" y="65108"/>
                    <a:pt x="34357" y="64857"/>
                  </a:cubicBezTo>
                  <a:cubicBezTo>
                    <a:pt x="32892" y="61321"/>
                    <a:pt x="31344" y="57848"/>
                    <a:pt x="29670" y="54396"/>
                  </a:cubicBezTo>
                  <a:cubicBezTo>
                    <a:pt x="29189" y="53370"/>
                    <a:pt x="28707" y="51403"/>
                    <a:pt x="27452" y="51090"/>
                  </a:cubicBezTo>
                  <a:cubicBezTo>
                    <a:pt x="27227" y="51037"/>
                    <a:pt x="26978" y="51020"/>
                    <a:pt x="26723" y="51020"/>
                  </a:cubicBezTo>
                  <a:cubicBezTo>
                    <a:pt x="26264" y="51020"/>
                    <a:pt x="25784" y="51076"/>
                    <a:pt x="25380" y="51090"/>
                  </a:cubicBezTo>
                  <a:cubicBezTo>
                    <a:pt x="25046" y="51090"/>
                    <a:pt x="24711" y="51111"/>
                    <a:pt x="24376" y="51111"/>
                  </a:cubicBezTo>
                  <a:lnTo>
                    <a:pt x="24376" y="50964"/>
                  </a:lnTo>
                  <a:cubicBezTo>
                    <a:pt x="22849" y="46110"/>
                    <a:pt x="21175" y="41318"/>
                    <a:pt x="19417" y="36527"/>
                  </a:cubicBezTo>
                  <a:lnTo>
                    <a:pt x="19417" y="36527"/>
                  </a:lnTo>
                  <a:cubicBezTo>
                    <a:pt x="21049" y="37698"/>
                    <a:pt x="22911" y="38640"/>
                    <a:pt x="24648" y="39582"/>
                  </a:cubicBezTo>
                  <a:cubicBezTo>
                    <a:pt x="24704" y="39607"/>
                    <a:pt x="24759" y="39619"/>
                    <a:pt x="24810" y="39619"/>
                  </a:cubicBezTo>
                  <a:cubicBezTo>
                    <a:pt x="25011" y="39619"/>
                    <a:pt x="25163" y="39442"/>
                    <a:pt x="25129" y="39226"/>
                  </a:cubicBezTo>
                  <a:cubicBezTo>
                    <a:pt x="24753" y="37489"/>
                    <a:pt x="24000" y="35941"/>
                    <a:pt x="23142" y="34413"/>
                  </a:cubicBezTo>
                  <a:cubicBezTo>
                    <a:pt x="22054" y="32468"/>
                    <a:pt x="21154" y="30543"/>
                    <a:pt x="20422" y="28450"/>
                  </a:cubicBezTo>
                  <a:cubicBezTo>
                    <a:pt x="19919" y="27027"/>
                    <a:pt x="19606" y="24893"/>
                    <a:pt x="18434" y="23868"/>
                  </a:cubicBezTo>
                  <a:cubicBezTo>
                    <a:pt x="17848" y="23366"/>
                    <a:pt x="17095" y="23073"/>
                    <a:pt x="16404" y="22738"/>
                  </a:cubicBezTo>
                  <a:cubicBezTo>
                    <a:pt x="15505" y="22278"/>
                    <a:pt x="14584" y="21776"/>
                    <a:pt x="13642" y="21336"/>
                  </a:cubicBezTo>
                  <a:cubicBezTo>
                    <a:pt x="11968" y="17047"/>
                    <a:pt x="10315" y="12695"/>
                    <a:pt x="8390" y="8510"/>
                  </a:cubicBezTo>
                  <a:cubicBezTo>
                    <a:pt x="6779" y="5120"/>
                    <a:pt x="4729" y="1835"/>
                    <a:pt x="1318" y="36"/>
                  </a:cubicBezTo>
                  <a:cubicBezTo>
                    <a:pt x="1276" y="12"/>
                    <a:pt x="1224" y="0"/>
                    <a:pt x="1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737175" y="3833525"/>
              <a:ext cx="119800" cy="118550"/>
            </a:xfrm>
            <a:custGeom>
              <a:rect b="b" l="l" r="r" t="t"/>
              <a:pathLst>
                <a:path extrusionOk="0" h="4742" w="4792">
                  <a:moveTo>
                    <a:pt x="2469" y="536"/>
                  </a:moveTo>
                  <a:lnTo>
                    <a:pt x="2469" y="536"/>
                  </a:lnTo>
                  <a:cubicBezTo>
                    <a:pt x="4520" y="871"/>
                    <a:pt x="4792" y="4135"/>
                    <a:pt x="2406" y="4135"/>
                  </a:cubicBezTo>
                  <a:cubicBezTo>
                    <a:pt x="1465" y="4135"/>
                    <a:pt x="628" y="3549"/>
                    <a:pt x="628" y="2545"/>
                  </a:cubicBezTo>
                  <a:cubicBezTo>
                    <a:pt x="628" y="1457"/>
                    <a:pt x="1444" y="892"/>
                    <a:pt x="2364" y="578"/>
                  </a:cubicBezTo>
                  <a:cubicBezTo>
                    <a:pt x="2406" y="557"/>
                    <a:pt x="2427" y="557"/>
                    <a:pt x="2469" y="536"/>
                  </a:cubicBezTo>
                  <a:close/>
                  <a:moveTo>
                    <a:pt x="2111" y="0"/>
                  </a:moveTo>
                  <a:cubicBezTo>
                    <a:pt x="927" y="0"/>
                    <a:pt x="21" y="1451"/>
                    <a:pt x="21" y="2524"/>
                  </a:cubicBezTo>
                  <a:cubicBezTo>
                    <a:pt x="0" y="3821"/>
                    <a:pt x="1151" y="4742"/>
                    <a:pt x="2406" y="4742"/>
                  </a:cubicBezTo>
                  <a:cubicBezTo>
                    <a:pt x="3683" y="4742"/>
                    <a:pt x="4792" y="3821"/>
                    <a:pt x="4792" y="2524"/>
                  </a:cubicBezTo>
                  <a:cubicBezTo>
                    <a:pt x="4792" y="1247"/>
                    <a:pt x="3766" y="138"/>
                    <a:pt x="2490" y="97"/>
                  </a:cubicBezTo>
                  <a:cubicBezTo>
                    <a:pt x="2406" y="55"/>
                    <a:pt x="2364" y="34"/>
                    <a:pt x="2302" y="13"/>
                  </a:cubicBezTo>
                  <a:cubicBezTo>
                    <a:pt x="2237" y="5"/>
                    <a:pt x="2174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797325" y="4017800"/>
              <a:ext cx="124525" cy="112150"/>
            </a:xfrm>
            <a:custGeom>
              <a:rect b="b" l="l" r="r" t="t"/>
              <a:pathLst>
                <a:path extrusionOk="0" h="4486" w="4981">
                  <a:moveTo>
                    <a:pt x="2529" y="545"/>
                  </a:moveTo>
                  <a:cubicBezTo>
                    <a:pt x="2930" y="545"/>
                    <a:pt x="3335" y="728"/>
                    <a:pt x="3620" y="1032"/>
                  </a:cubicBezTo>
                  <a:cubicBezTo>
                    <a:pt x="4227" y="1744"/>
                    <a:pt x="4227" y="3020"/>
                    <a:pt x="3432" y="3585"/>
                  </a:cubicBezTo>
                  <a:cubicBezTo>
                    <a:pt x="3141" y="3787"/>
                    <a:pt x="2776" y="3889"/>
                    <a:pt x="2410" y="3889"/>
                  </a:cubicBezTo>
                  <a:cubicBezTo>
                    <a:pt x="1828" y="3889"/>
                    <a:pt x="1245" y="3630"/>
                    <a:pt x="963" y="3104"/>
                  </a:cubicBezTo>
                  <a:cubicBezTo>
                    <a:pt x="691" y="2539"/>
                    <a:pt x="795" y="1869"/>
                    <a:pt x="1130" y="1367"/>
                  </a:cubicBezTo>
                  <a:cubicBezTo>
                    <a:pt x="1157" y="1378"/>
                    <a:pt x="1186" y="1383"/>
                    <a:pt x="1214" y="1383"/>
                  </a:cubicBezTo>
                  <a:cubicBezTo>
                    <a:pt x="1295" y="1383"/>
                    <a:pt x="1377" y="1340"/>
                    <a:pt x="1423" y="1262"/>
                  </a:cubicBezTo>
                  <a:cubicBezTo>
                    <a:pt x="1695" y="886"/>
                    <a:pt x="1883" y="614"/>
                    <a:pt x="2407" y="551"/>
                  </a:cubicBezTo>
                  <a:cubicBezTo>
                    <a:pt x="2447" y="547"/>
                    <a:pt x="2488" y="545"/>
                    <a:pt x="2529" y="545"/>
                  </a:cubicBezTo>
                  <a:close/>
                  <a:moveTo>
                    <a:pt x="2440" y="0"/>
                  </a:moveTo>
                  <a:cubicBezTo>
                    <a:pt x="1801" y="0"/>
                    <a:pt x="1178" y="234"/>
                    <a:pt x="1005" y="802"/>
                  </a:cubicBezTo>
                  <a:cubicBezTo>
                    <a:pt x="230" y="1451"/>
                    <a:pt x="0" y="2622"/>
                    <a:pt x="544" y="3522"/>
                  </a:cubicBezTo>
                  <a:cubicBezTo>
                    <a:pt x="953" y="4159"/>
                    <a:pt x="1706" y="4485"/>
                    <a:pt x="2456" y="4485"/>
                  </a:cubicBezTo>
                  <a:cubicBezTo>
                    <a:pt x="3012" y="4485"/>
                    <a:pt x="3566" y="4306"/>
                    <a:pt x="3976" y="3941"/>
                  </a:cubicBezTo>
                  <a:cubicBezTo>
                    <a:pt x="4980" y="3020"/>
                    <a:pt x="4834" y="1242"/>
                    <a:pt x="3788" y="405"/>
                  </a:cubicBezTo>
                  <a:cubicBezTo>
                    <a:pt x="3479" y="152"/>
                    <a:pt x="2954" y="0"/>
                    <a:pt x="24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14"/>
          <p:cNvSpPr/>
          <p:nvPr/>
        </p:nvSpPr>
        <p:spPr>
          <a:xfrm>
            <a:off x="-353775" y="1667325"/>
            <a:ext cx="8619650" cy="2656925"/>
          </a:xfrm>
          <a:custGeom>
            <a:rect b="b" l="l" r="r" t="t"/>
            <a:pathLst>
              <a:path extrusionOk="0" h="106277" w="344786">
                <a:moveTo>
                  <a:pt x="0" y="73297"/>
                </a:moveTo>
                <a:cubicBezTo>
                  <a:pt x="6108" y="74688"/>
                  <a:pt x="27758" y="77773"/>
                  <a:pt x="36648" y="81643"/>
                </a:cubicBezTo>
                <a:cubicBezTo>
                  <a:pt x="45538" y="85514"/>
                  <a:pt x="45781" y="102326"/>
                  <a:pt x="53340" y="96520"/>
                </a:cubicBezTo>
                <a:cubicBezTo>
                  <a:pt x="60900" y="90714"/>
                  <a:pt x="78981" y="59932"/>
                  <a:pt x="82005" y="46809"/>
                </a:cubicBezTo>
                <a:cubicBezTo>
                  <a:pt x="85029" y="33686"/>
                  <a:pt x="78679" y="16510"/>
                  <a:pt x="71482" y="17780"/>
                </a:cubicBezTo>
                <a:cubicBezTo>
                  <a:pt x="64285" y="19050"/>
                  <a:pt x="38765" y="42939"/>
                  <a:pt x="38825" y="54429"/>
                </a:cubicBezTo>
                <a:cubicBezTo>
                  <a:pt x="38886" y="65920"/>
                  <a:pt x="59629" y="78136"/>
                  <a:pt x="71845" y="86723"/>
                </a:cubicBezTo>
                <a:cubicBezTo>
                  <a:pt x="84061" y="95311"/>
                  <a:pt x="101297" y="108192"/>
                  <a:pt x="112122" y="105954"/>
                </a:cubicBezTo>
                <a:cubicBezTo>
                  <a:pt x="122947" y="103716"/>
                  <a:pt x="116658" y="78196"/>
                  <a:pt x="136797" y="73297"/>
                </a:cubicBezTo>
                <a:cubicBezTo>
                  <a:pt x="156936" y="68399"/>
                  <a:pt x="208340" y="72934"/>
                  <a:pt x="232954" y="76563"/>
                </a:cubicBezTo>
                <a:cubicBezTo>
                  <a:pt x="257568" y="80192"/>
                  <a:pt x="268091" y="93920"/>
                  <a:pt x="284480" y="95069"/>
                </a:cubicBezTo>
                <a:cubicBezTo>
                  <a:pt x="300869" y="96218"/>
                  <a:pt x="327236" y="89747"/>
                  <a:pt x="331288" y="83457"/>
                </a:cubicBezTo>
                <a:cubicBezTo>
                  <a:pt x="335340" y="77168"/>
                  <a:pt x="314839" y="59751"/>
                  <a:pt x="308791" y="57332"/>
                </a:cubicBezTo>
                <a:cubicBezTo>
                  <a:pt x="302743" y="54913"/>
                  <a:pt x="294337" y="61505"/>
                  <a:pt x="295002" y="68943"/>
                </a:cubicBezTo>
                <a:cubicBezTo>
                  <a:pt x="295667" y="76382"/>
                  <a:pt x="305102" y="97427"/>
                  <a:pt x="312782" y="101963"/>
                </a:cubicBezTo>
                <a:cubicBezTo>
                  <a:pt x="320463" y="106499"/>
                  <a:pt x="336126" y="103838"/>
                  <a:pt x="341085" y="96157"/>
                </a:cubicBezTo>
                <a:cubicBezTo>
                  <a:pt x="346044" y="88477"/>
                  <a:pt x="345379" y="65980"/>
                  <a:pt x="342537" y="55880"/>
                </a:cubicBezTo>
                <a:cubicBezTo>
                  <a:pt x="339695" y="45781"/>
                  <a:pt x="327236" y="44873"/>
                  <a:pt x="324031" y="35560"/>
                </a:cubicBezTo>
                <a:cubicBezTo>
                  <a:pt x="320826" y="26247"/>
                  <a:pt x="323426" y="5927"/>
                  <a:pt x="323305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287" name="Google Shape;287;p14"/>
          <p:cNvGrpSpPr/>
          <p:nvPr/>
        </p:nvGrpSpPr>
        <p:grpSpPr>
          <a:xfrm>
            <a:off x="795225" y="514806"/>
            <a:ext cx="1390816" cy="603184"/>
            <a:chOff x="-18125" y="4095850"/>
            <a:chExt cx="1197225" cy="519225"/>
          </a:xfrm>
        </p:grpSpPr>
        <p:sp>
          <p:nvSpPr>
            <p:cNvPr id="288" name="Google Shape;288;p14"/>
            <p:cNvSpPr/>
            <p:nvPr/>
          </p:nvSpPr>
          <p:spPr>
            <a:xfrm>
              <a:off x="-18125" y="4095850"/>
              <a:ext cx="1197225" cy="519225"/>
            </a:xfrm>
            <a:custGeom>
              <a:rect b="b" l="l" r="r" t="t"/>
              <a:pathLst>
                <a:path extrusionOk="0" h="20769" w="47889">
                  <a:moveTo>
                    <a:pt x="22550" y="0"/>
                  </a:moveTo>
                  <a:cubicBezTo>
                    <a:pt x="21542" y="34"/>
                    <a:pt x="20433" y="236"/>
                    <a:pt x="19324" y="672"/>
                  </a:cubicBezTo>
                  <a:cubicBezTo>
                    <a:pt x="18517" y="941"/>
                    <a:pt x="17811" y="1345"/>
                    <a:pt x="17139" y="1849"/>
                  </a:cubicBezTo>
                  <a:cubicBezTo>
                    <a:pt x="16770" y="2117"/>
                    <a:pt x="16400" y="2420"/>
                    <a:pt x="16064" y="2722"/>
                  </a:cubicBezTo>
                  <a:cubicBezTo>
                    <a:pt x="15627" y="3126"/>
                    <a:pt x="15257" y="3596"/>
                    <a:pt x="14921" y="4201"/>
                  </a:cubicBezTo>
                  <a:cubicBezTo>
                    <a:pt x="14417" y="4974"/>
                    <a:pt x="14081" y="5881"/>
                    <a:pt x="13879" y="6789"/>
                  </a:cubicBezTo>
                  <a:cubicBezTo>
                    <a:pt x="13812" y="6990"/>
                    <a:pt x="13812" y="7226"/>
                    <a:pt x="13779" y="7394"/>
                  </a:cubicBezTo>
                  <a:cubicBezTo>
                    <a:pt x="13779" y="7662"/>
                    <a:pt x="13745" y="7965"/>
                    <a:pt x="13745" y="8234"/>
                  </a:cubicBezTo>
                  <a:lnTo>
                    <a:pt x="13745" y="8570"/>
                  </a:lnTo>
                  <a:cubicBezTo>
                    <a:pt x="13611" y="8334"/>
                    <a:pt x="13443" y="8133"/>
                    <a:pt x="13308" y="7965"/>
                  </a:cubicBezTo>
                  <a:cubicBezTo>
                    <a:pt x="13039" y="7595"/>
                    <a:pt x="12636" y="7259"/>
                    <a:pt x="12233" y="6990"/>
                  </a:cubicBezTo>
                  <a:cubicBezTo>
                    <a:pt x="11460" y="6486"/>
                    <a:pt x="10452" y="6251"/>
                    <a:pt x="9208" y="6217"/>
                  </a:cubicBezTo>
                  <a:lnTo>
                    <a:pt x="9007" y="6217"/>
                  </a:lnTo>
                  <a:cubicBezTo>
                    <a:pt x="8032" y="6217"/>
                    <a:pt x="7057" y="6385"/>
                    <a:pt x="6083" y="6654"/>
                  </a:cubicBezTo>
                  <a:cubicBezTo>
                    <a:pt x="5075" y="6990"/>
                    <a:pt x="4167" y="7494"/>
                    <a:pt x="3327" y="8133"/>
                  </a:cubicBezTo>
                  <a:cubicBezTo>
                    <a:pt x="2487" y="8805"/>
                    <a:pt x="1748" y="9578"/>
                    <a:pt x="1210" y="10452"/>
                  </a:cubicBezTo>
                  <a:cubicBezTo>
                    <a:pt x="672" y="11325"/>
                    <a:pt x="336" y="12334"/>
                    <a:pt x="168" y="13443"/>
                  </a:cubicBezTo>
                  <a:cubicBezTo>
                    <a:pt x="0" y="14484"/>
                    <a:pt x="34" y="15560"/>
                    <a:pt x="235" y="16635"/>
                  </a:cubicBezTo>
                  <a:cubicBezTo>
                    <a:pt x="471" y="17710"/>
                    <a:pt x="874" y="18719"/>
                    <a:pt x="1479" y="19559"/>
                  </a:cubicBezTo>
                  <a:cubicBezTo>
                    <a:pt x="1748" y="19996"/>
                    <a:pt x="2050" y="20332"/>
                    <a:pt x="2420" y="20668"/>
                  </a:cubicBezTo>
                  <a:cubicBezTo>
                    <a:pt x="6016" y="20668"/>
                    <a:pt x="9611" y="20668"/>
                    <a:pt x="13207" y="20701"/>
                  </a:cubicBezTo>
                  <a:cubicBezTo>
                    <a:pt x="19760" y="20701"/>
                    <a:pt x="26347" y="20735"/>
                    <a:pt x="32900" y="20735"/>
                  </a:cubicBezTo>
                  <a:cubicBezTo>
                    <a:pt x="37471" y="20735"/>
                    <a:pt x="42041" y="20735"/>
                    <a:pt x="46645" y="20769"/>
                  </a:cubicBezTo>
                  <a:cubicBezTo>
                    <a:pt x="47485" y="19727"/>
                    <a:pt x="47888" y="18248"/>
                    <a:pt x="47754" y="16702"/>
                  </a:cubicBezTo>
                  <a:cubicBezTo>
                    <a:pt x="47653" y="15056"/>
                    <a:pt x="46880" y="13812"/>
                    <a:pt x="45805" y="13308"/>
                  </a:cubicBezTo>
                  <a:cubicBezTo>
                    <a:pt x="45402" y="13140"/>
                    <a:pt x="45032" y="13039"/>
                    <a:pt x="44629" y="13039"/>
                  </a:cubicBezTo>
                  <a:lnTo>
                    <a:pt x="44293" y="13039"/>
                  </a:lnTo>
                  <a:cubicBezTo>
                    <a:pt x="43990" y="13106"/>
                    <a:pt x="43688" y="13140"/>
                    <a:pt x="43352" y="13275"/>
                  </a:cubicBezTo>
                  <a:cubicBezTo>
                    <a:pt x="43217" y="13308"/>
                    <a:pt x="43049" y="13342"/>
                    <a:pt x="42948" y="13443"/>
                  </a:cubicBezTo>
                  <a:cubicBezTo>
                    <a:pt x="43184" y="13039"/>
                    <a:pt x="43352" y="12703"/>
                    <a:pt x="43520" y="12367"/>
                  </a:cubicBezTo>
                  <a:cubicBezTo>
                    <a:pt x="43654" y="12132"/>
                    <a:pt x="43721" y="11829"/>
                    <a:pt x="43789" y="11527"/>
                  </a:cubicBezTo>
                  <a:cubicBezTo>
                    <a:pt x="43856" y="11258"/>
                    <a:pt x="43889" y="10956"/>
                    <a:pt x="43889" y="10586"/>
                  </a:cubicBezTo>
                  <a:cubicBezTo>
                    <a:pt x="43889" y="10317"/>
                    <a:pt x="43889" y="10082"/>
                    <a:pt x="43856" y="9746"/>
                  </a:cubicBezTo>
                  <a:cubicBezTo>
                    <a:pt x="43822" y="9477"/>
                    <a:pt x="43789" y="9175"/>
                    <a:pt x="43721" y="8939"/>
                  </a:cubicBezTo>
                  <a:cubicBezTo>
                    <a:pt x="43621" y="8469"/>
                    <a:pt x="43453" y="7965"/>
                    <a:pt x="43184" y="7461"/>
                  </a:cubicBezTo>
                  <a:cubicBezTo>
                    <a:pt x="42780" y="6587"/>
                    <a:pt x="42108" y="5780"/>
                    <a:pt x="41268" y="5142"/>
                  </a:cubicBezTo>
                  <a:cubicBezTo>
                    <a:pt x="40462" y="4537"/>
                    <a:pt x="39521" y="4067"/>
                    <a:pt x="38479" y="3798"/>
                  </a:cubicBezTo>
                  <a:cubicBezTo>
                    <a:pt x="37807" y="3630"/>
                    <a:pt x="37101" y="3562"/>
                    <a:pt x="36227" y="3562"/>
                  </a:cubicBezTo>
                  <a:lnTo>
                    <a:pt x="35790" y="3562"/>
                  </a:lnTo>
                  <a:cubicBezTo>
                    <a:pt x="34883" y="3562"/>
                    <a:pt x="33976" y="3697"/>
                    <a:pt x="33136" y="3899"/>
                  </a:cubicBezTo>
                  <a:cubicBezTo>
                    <a:pt x="32195" y="4100"/>
                    <a:pt x="31388" y="4470"/>
                    <a:pt x="30716" y="4907"/>
                  </a:cubicBezTo>
                  <a:cubicBezTo>
                    <a:pt x="30380" y="5142"/>
                    <a:pt x="30044" y="5444"/>
                    <a:pt x="29775" y="5747"/>
                  </a:cubicBezTo>
                  <a:cubicBezTo>
                    <a:pt x="29540" y="6083"/>
                    <a:pt x="29338" y="6453"/>
                    <a:pt x="29170" y="6889"/>
                  </a:cubicBezTo>
                  <a:lnTo>
                    <a:pt x="29103" y="6957"/>
                  </a:lnTo>
                  <a:lnTo>
                    <a:pt x="29069" y="6923"/>
                  </a:lnTo>
                  <a:cubicBezTo>
                    <a:pt x="29002" y="6822"/>
                    <a:pt x="28868" y="6755"/>
                    <a:pt x="28700" y="6721"/>
                  </a:cubicBezTo>
                  <a:cubicBezTo>
                    <a:pt x="28565" y="6654"/>
                    <a:pt x="28431" y="6621"/>
                    <a:pt x="28263" y="6621"/>
                  </a:cubicBezTo>
                  <a:lnTo>
                    <a:pt x="28162" y="6621"/>
                  </a:lnTo>
                  <a:cubicBezTo>
                    <a:pt x="28229" y="6251"/>
                    <a:pt x="28263" y="5881"/>
                    <a:pt x="28263" y="5478"/>
                  </a:cubicBezTo>
                  <a:cubicBezTo>
                    <a:pt x="28263" y="5075"/>
                    <a:pt x="28263" y="4638"/>
                    <a:pt x="28195" y="4235"/>
                  </a:cubicBezTo>
                  <a:cubicBezTo>
                    <a:pt x="28061" y="3462"/>
                    <a:pt x="27759" y="2790"/>
                    <a:pt x="27389" y="2218"/>
                  </a:cubicBezTo>
                  <a:cubicBezTo>
                    <a:pt x="27019" y="1681"/>
                    <a:pt x="26515" y="1210"/>
                    <a:pt x="25877" y="840"/>
                  </a:cubicBezTo>
                  <a:cubicBezTo>
                    <a:pt x="25305" y="504"/>
                    <a:pt x="24633" y="269"/>
                    <a:pt x="23860" y="101"/>
                  </a:cubicBezTo>
                  <a:cubicBezTo>
                    <a:pt x="23457" y="34"/>
                    <a:pt x="22987" y="0"/>
                    <a:pt x="225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-18125" y="4100875"/>
              <a:ext cx="1197225" cy="513350"/>
            </a:xfrm>
            <a:custGeom>
              <a:rect b="b" l="l" r="r" t="t"/>
              <a:pathLst>
                <a:path extrusionOk="0" h="20534" w="47889">
                  <a:moveTo>
                    <a:pt x="20769" y="1"/>
                  </a:moveTo>
                  <a:cubicBezTo>
                    <a:pt x="20298" y="135"/>
                    <a:pt x="19794" y="236"/>
                    <a:pt x="19324" y="471"/>
                  </a:cubicBezTo>
                  <a:cubicBezTo>
                    <a:pt x="18584" y="740"/>
                    <a:pt x="17811" y="1144"/>
                    <a:pt x="17139" y="1648"/>
                  </a:cubicBezTo>
                  <a:cubicBezTo>
                    <a:pt x="16770" y="1916"/>
                    <a:pt x="16400" y="2219"/>
                    <a:pt x="16064" y="2521"/>
                  </a:cubicBezTo>
                  <a:cubicBezTo>
                    <a:pt x="15627" y="2925"/>
                    <a:pt x="15257" y="3395"/>
                    <a:pt x="14921" y="4000"/>
                  </a:cubicBezTo>
                  <a:cubicBezTo>
                    <a:pt x="14417" y="4773"/>
                    <a:pt x="14081" y="5680"/>
                    <a:pt x="13879" y="6588"/>
                  </a:cubicBezTo>
                  <a:cubicBezTo>
                    <a:pt x="13812" y="6789"/>
                    <a:pt x="13812" y="7025"/>
                    <a:pt x="13779" y="7193"/>
                  </a:cubicBezTo>
                  <a:cubicBezTo>
                    <a:pt x="13779" y="7461"/>
                    <a:pt x="13745" y="7764"/>
                    <a:pt x="13745" y="8033"/>
                  </a:cubicBezTo>
                  <a:lnTo>
                    <a:pt x="13745" y="8369"/>
                  </a:lnTo>
                  <a:cubicBezTo>
                    <a:pt x="13644" y="8133"/>
                    <a:pt x="13476" y="7965"/>
                    <a:pt x="13308" y="7764"/>
                  </a:cubicBezTo>
                  <a:cubicBezTo>
                    <a:pt x="13039" y="7394"/>
                    <a:pt x="12636" y="7058"/>
                    <a:pt x="12233" y="6789"/>
                  </a:cubicBezTo>
                  <a:cubicBezTo>
                    <a:pt x="11426" y="6285"/>
                    <a:pt x="10452" y="6050"/>
                    <a:pt x="9208" y="6016"/>
                  </a:cubicBezTo>
                  <a:lnTo>
                    <a:pt x="9007" y="6016"/>
                  </a:lnTo>
                  <a:cubicBezTo>
                    <a:pt x="8032" y="6016"/>
                    <a:pt x="7057" y="6184"/>
                    <a:pt x="6083" y="6453"/>
                  </a:cubicBezTo>
                  <a:cubicBezTo>
                    <a:pt x="5075" y="6789"/>
                    <a:pt x="4167" y="7260"/>
                    <a:pt x="3327" y="7932"/>
                  </a:cubicBezTo>
                  <a:cubicBezTo>
                    <a:pt x="2487" y="8604"/>
                    <a:pt x="1748" y="9377"/>
                    <a:pt x="1210" y="10251"/>
                  </a:cubicBezTo>
                  <a:cubicBezTo>
                    <a:pt x="672" y="11124"/>
                    <a:pt x="336" y="12133"/>
                    <a:pt x="168" y="13242"/>
                  </a:cubicBezTo>
                  <a:cubicBezTo>
                    <a:pt x="0" y="14283"/>
                    <a:pt x="34" y="15359"/>
                    <a:pt x="235" y="16468"/>
                  </a:cubicBezTo>
                  <a:cubicBezTo>
                    <a:pt x="471" y="17543"/>
                    <a:pt x="874" y="18551"/>
                    <a:pt x="1479" y="19391"/>
                  </a:cubicBezTo>
                  <a:cubicBezTo>
                    <a:pt x="1748" y="19828"/>
                    <a:pt x="2050" y="20198"/>
                    <a:pt x="2420" y="20500"/>
                  </a:cubicBezTo>
                  <a:lnTo>
                    <a:pt x="13275" y="20500"/>
                  </a:lnTo>
                  <a:cubicBezTo>
                    <a:pt x="19828" y="20500"/>
                    <a:pt x="26347" y="20534"/>
                    <a:pt x="32900" y="20534"/>
                  </a:cubicBezTo>
                  <a:lnTo>
                    <a:pt x="46578" y="20534"/>
                  </a:lnTo>
                  <a:cubicBezTo>
                    <a:pt x="47485" y="19492"/>
                    <a:pt x="47888" y="17980"/>
                    <a:pt x="47720" y="16468"/>
                  </a:cubicBezTo>
                  <a:cubicBezTo>
                    <a:pt x="47653" y="15325"/>
                    <a:pt x="47216" y="14351"/>
                    <a:pt x="46645" y="13678"/>
                  </a:cubicBezTo>
                  <a:cubicBezTo>
                    <a:pt x="46544" y="13779"/>
                    <a:pt x="46511" y="13914"/>
                    <a:pt x="46410" y="13981"/>
                  </a:cubicBezTo>
                  <a:cubicBezTo>
                    <a:pt x="45973" y="14586"/>
                    <a:pt x="45402" y="15157"/>
                    <a:pt x="44864" y="15661"/>
                  </a:cubicBezTo>
                  <a:cubicBezTo>
                    <a:pt x="43688" y="16669"/>
                    <a:pt x="42344" y="17476"/>
                    <a:pt x="40966" y="18047"/>
                  </a:cubicBezTo>
                  <a:cubicBezTo>
                    <a:pt x="40126" y="18450"/>
                    <a:pt x="39252" y="18719"/>
                    <a:pt x="38311" y="18988"/>
                  </a:cubicBezTo>
                  <a:cubicBezTo>
                    <a:pt x="37403" y="19223"/>
                    <a:pt x="36463" y="19459"/>
                    <a:pt x="35488" y="19559"/>
                  </a:cubicBezTo>
                  <a:cubicBezTo>
                    <a:pt x="33572" y="19862"/>
                    <a:pt x="31623" y="19996"/>
                    <a:pt x="29708" y="20030"/>
                  </a:cubicBezTo>
                  <a:cubicBezTo>
                    <a:pt x="27859" y="20030"/>
                    <a:pt x="26011" y="19963"/>
                    <a:pt x="24196" y="19727"/>
                  </a:cubicBezTo>
                  <a:cubicBezTo>
                    <a:pt x="23390" y="19660"/>
                    <a:pt x="22617" y="19559"/>
                    <a:pt x="21810" y="19459"/>
                  </a:cubicBezTo>
                  <a:cubicBezTo>
                    <a:pt x="20970" y="19324"/>
                    <a:pt x="20130" y="19190"/>
                    <a:pt x="19290" y="18988"/>
                  </a:cubicBezTo>
                  <a:cubicBezTo>
                    <a:pt x="18349" y="18786"/>
                    <a:pt x="17475" y="18518"/>
                    <a:pt x="16601" y="18182"/>
                  </a:cubicBezTo>
                  <a:cubicBezTo>
                    <a:pt x="15761" y="17846"/>
                    <a:pt x="14955" y="17476"/>
                    <a:pt x="14215" y="16938"/>
                  </a:cubicBezTo>
                  <a:cubicBezTo>
                    <a:pt x="13879" y="16669"/>
                    <a:pt x="13543" y="16434"/>
                    <a:pt x="13241" y="16098"/>
                  </a:cubicBezTo>
                  <a:cubicBezTo>
                    <a:pt x="12938" y="15796"/>
                    <a:pt x="12703" y="15460"/>
                    <a:pt x="12535" y="15090"/>
                  </a:cubicBezTo>
                  <a:cubicBezTo>
                    <a:pt x="12300" y="14687"/>
                    <a:pt x="12132" y="14317"/>
                    <a:pt x="12065" y="13914"/>
                  </a:cubicBezTo>
                  <a:cubicBezTo>
                    <a:pt x="12031" y="13678"/>
                    <a:pt x="11964" y="13443"/>
                    <a:pt x="11930" y="13242"/>
                  </a:cubicBezTo>
                  <a:cubicBezTo>
                    <a:pt x="11897" y="13006"/>
                    <a:pt x="11897" y="12805"/>
                    <a:pt x="11930" y="12603"/>
                  </a:cubicBezTo>
                  <a:cubicBezTo>
                    <a:pt x="11964" y="12233"/>
                    <a:pt x="12031" y="11897"/>
                    <a:pt x="12199" y="11561"/>
                  </a:cubicBezTo>
                  <a:cubicBezTo>
                    <a:pt x="12300" y="11259"/>
                    <a:pt x="12535" y="10956"/>
                    <a:pt x="12770" y="10721"/>
                  </a:cubicBezTo>
                  <a:cubicBezTo>
                    <a:pt x="13275" y="10217"/>
                    <a:pt x="13947" y="9915"/>
                    <a:pt x="14619" y="9713"/>
                  </a:cubicBezTo>
                  <a:cubicBezTo>
                    <a:pt x="15392" y="9478"/>
                    <a:pt x="16165" y="9411"/>
                    <a:pt x="16938" y="9377"/>
                  </a:cubicBezTo>
                  <a:cubicBezTo>
                    <a:pt x="17610" y="9377"/>
                    <a:pt x="18282" y="9377"/>
                    <a:pt x="18954" y="9444"/>
                  </a:cubicBezTo>
                  <a:cubicBezTo>
                    <a:pt x="18920" y="9310"/>
                    <a:pt x="18819" y="9209"/>
                    <a:pt x="18786" y="9074"/>
                  </a:cubicBezTo>
                  <a:cubicBezTo>
                    <a:pt x="18517" y="8470"/>
                    <a:pt x="18349" y="7865"/>
                    <a:pt x="18282" y="7226"/>
                  </a:cubicBezTo>
                  <a:cubicBezTo>
                    <a:pt x="18181" y="6588"/>
                    <a:pt x="18114" y="5949"/>
                    <a:pt x="18147" y="5344"/>
                  </a:cubicBezTo>
                  <a:cubicBezTo>
                    <a:pt x="18181" y="4706"/>
                    <a:pt x="18282" y="4067"/>
                    <a:pt x="18483" y="3496"/>
                  </a:cubicBezTo>
                  <a:cubicBezTo>
                    <a:pt x="18651" y="2925"/>
                    <a:pt x="18853" y="2421"/>
                    <a:pt x="19156" y="1916"/>
                  </a:cubicBezTo>
                  <a:cubicBezTo>
                    <a:pt x="19424" y="1513"/>
                    <a:pt x="19693" y="1076"/>
                    <a:pt x="20029" y="707"/>
                  </a:cubicBezTo>
                  <a:cubicBezTo>
                    <a:pt x="20265" y="471"/>
                    <a:pt x="20500" y="203"/>
                    <a:pt x="20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838225" y="4212500"/>
              <a:ext cx="215700" cy="199275"/>
            </a:xfrm>
            <a:custGeom>
              <a:rect b="b" l="l" r="r" t="t"/>
              <a:pathLst>
                <a:path extrusionOk="0" h="7971" w="8628">
                  <a:moveTo>
                    <a:pt x="3573" y="705"/>
                  </a:moveTo>
                  <a:cubicBezTo>
                    <a:pt x="3580" y="711"/>
                    <a:pt x="3586" y="711"/>
                    <a:pt x="3586" y="711"/>
                  </a:cubicBezTo>
                  <a:cubicBezTo>
                    <a:pt x="3582" y="709"/>
                    <a:pt x="3577" y="707"/>
                    <a:pt x="3573" y="705"/>
                  </a:cubicBezTo>
                  <a:close/>
                  <a:moveTo>
                    <a:pt x="1831" y="0"/>
                  </a:moveTo>
                  <a:cubicBezTo>
                    <a:pt x="1236" y="0"/>
                    <a:pt x="670" y="124"/>
                    <a:pt x="159" y="274"/>
                  </a:cubicBezTo>
                  <a:cubicBezTo>
                    <a:pt x="0" y="306"/>
                    <a:pt x="51" y="546"/>
                    <a:pt x="197" y="546"/>
                  </a:cubicBezTo>
                  <a:cubicBezTo>
                    <a:pt x="206" y="546"/>
                    <a:pt x="216" y="545"/>
                    <a:pt x="226" y="543"/>
                  </a:cubicBezTo>
                  <a:cubicBezTo>
                    <a:pt x="528" y="442"/>
                    <a:pt x="797" y="375"/>
                    <a:pt x="1133" y="308"/>
                  </a:cubicBezTo>
                  <a:lnTo>
                    <a:pt x="1066" y="308"/>
                  </a:lnTo>
                  <a:cubicBezTo>
                    <a:pt x="1284" y="291"/>
                    <a:pt x="1494" y="283"/>
                    <a:pt x="1700" y="283"/>
                  </a:cubicBezTo>
                  <a:cubicBezTo>
                    <a:pt x="1906" y="283"/>
                    <a:pt x="2108" y="291"/>
                    <a:pt x="2309" y="308"/>
                  </a:cubicBezTo>
                  <a:cubicBezTo>
                    <a:pt x="2741" y="408"/>
                    <a:pt x="3173" y="540"/>
                    <a:pt x="3573" y="705"/>
                  </a:cubicBezTo>
                  <a:lnTo>
                    <a:pt x="3573" y="705"/>
                  </a:lnTo>
                  <a:cubicBezTo>
                    <a:pt x="3563" y="698"/>
                    <a:pt x="3553" y="682"/>
                    <a:pt x="3553" y="644"/>
                  </a:cubicBezTo>
                  <a:lnTo>
                    <a:pt x="3553" y="644"/>
                  </a:lnTo>
                  <a:cubicBezTo>
                    <a:pt x="4023" y="846"/>
                    <a:pt x="4426" y="1114"/>
                    <a:pt x="4830" y="1417"/>
                  </a:cubicBezTo>
                  <a:lnTo>
                    <a:pt x="4763" y="1350"/>
                  </a:lnTo>
                  <a:lnTo>
                    <a:pt x="4763" y="1350"/>
                  </a:lnTo>
                  <a:cubicBezTo>
                    <a:pt x="5233" y="1686"/>
                    <a:pt x="5603" y="2089"/>
                    <a:pt x="5939" y="2526"/>
                  </a:cubicBezTo>
                  <a:cubicBezTo>
                    <a:pt x="6275" y="2996"/>
                    <a:pt x="6577" y="3467"/>
                    <a:pt x="6779" y="3971"/>
                  </a:cubicBezTo>
                  <a:cubicBezTo>
                    <a:pt x="6913" y="4206"/>
                    <a:pt x="7014" y="4509"/>
                    <a:pt x="7081" y="4777"/>
                  </a:cubicBezTo>
                  <a:cubicBezTo>
                    <a:pt x="7182" y="5114"/>
                    <a:pt x="7249" y="5382"/>
                    <a:pt x="7283" y="5718"/>
                  </a:cubicBezTo>
                  <a:cubicBezTo>
                    <a:pt x="7384" y="6290"/>
                    <a:pt x="7384" y="6827"/>
                    <a:pt x="7384" y="7365"/>
                  </a:cubicBezTo>
                  <a:cubicBezTo>
                    <a:pt x="7384" y="7701"/>
                    <a:pt x="7619" y="7970"/>
                    <a:pt x="7955" y="7970"/>
                  </a:cubicBezTo>
                  <a:cubicBezTo>
                    <a:pt x="8123" y="7970"/>
                    <a:pt x="8258" y="7903"/>
                    <a:pt x="8392" y="7802"/>
                  </a:cubicBezTo>
                  <a:cubicBezTo>
                    <a:pt x="8426" y="7735"/>
                    <a:pt x="8426" y="7701"/>
                    <a:pt x="8459" y="7668"/>
                  </a:cubicBezTo>
                  <a:cubicBezTo>
                    <a:pt x="8526" y="7567"/>
                    <a:pt x="8560" y="7500"/>
                    <a:pt x="8560" y="7365"/>
                  </a:cubicBezTo>
                  <a:cubicBezTo>
                    <a:pt x="8627" y="6693"/>
                    <a:pt x="8560" y="5987"/>
                    <a:pt x="8392" y="5349"/>
                  </a:cubicBezTo>
                  <a:cubicBezTo>
                    <a:pt x="8258" y="4811"/>
                    <a:pt x="8090" y="4307"/>
                    <a:pt x="7854" y="3803"/>
                  </a:cubicBezTo>
                  <a:cubicBezTo>
                    <a:pt x="7384" y="2862"/>
                    <a:pt x="6712" y="2022"/>
                    <a:pt x="5872" y="1417"/>
                  </a:cubicBezTo>
                  <a:cubicBezTo>
                    <a:pt x="5670" y="1249"/>
                    <a:pt x="5502" y="1114"/>
                    <a:pt x="5267" y="980"/>
                  </a:cubicBezTo>
                  <a:cubicBezTo>
                    <a:pt x="5065" y="846"/>
                    <a:pt x="4830" y="745"/>
                    <a:pt x="4595" y="610"/>
                  </a:cubicBezTo>
                  <a:cubicBezTo>
                    <a:pt x="4158" y="409"/>
                    <a:pt x="3687" y="241"/>
                    <a:pt x="3217" y="140"/>
                  </a:cubicBezTo>
                  <a:cubicBezTo>
                    <a:pt x="2847" y="73"/>
                    <a:pt x="2410" y="5"/>
                    <a:pt x="2040" y="5"/>
                  </a:cubicBezTo>
                  <a:cubicBezTo>
                    <a:pt x="1970" y="2"/>
                    <a:pt x="1901" y="0"/>
                    <a:pt x="18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1021125" y="4427700"/>
              <a:ext cx="21025" cy="21025"/>
            </a:xfrm>
            <a:custGeom>
              <a:rect b="b" l="l" r="r" t="t"/>
              <a:pathLst>
                <a:path extrusionOk="0" h="841" w="841">
                  <a:moveTo>
                    <a:pt x="437" y="1"/>
                  </a:moveTo>
                  <a:cubicBezTo>
                    <a:pt x="202" y="1"/>
                    <a:pt x="1" y="202"/>
                    <a:pt x="1" y="404"/>
                  </a:cubicBezTo>
                  <a:cubicBezTo>
                    <a:pt x="1" y="605"/>
                    <a:pt x="202" y="841"/>
                    <a:pt x="437" y="841"/>
                  </a:cubicBezTo>
                  <a:cubicBezTo>
                    <a:pt x="639" y="841"/>
                    <a:pt x="841" y="673"/>
                    <a:pt x="841" y="404"/>
                  </a:cubicBezTo>
                  <a:cubicBezTo>
                    <a:pt x="841" y="169"/>
                    <a:pt x="673" y="1"/>
                    <a:pt x="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506950" y="4125250"/>
              <a:ext cx="163025" cy="106925"/>
            </a:xfrm>
            <a:custGeom>
              <a:rect b="b" l="l" r="r" t="t"/>
              <a:pathLst>
                <a:path extrusionOk="0" h="4277" w="6521">
                  <a:moveTo>
                    <a:pt x="1143" y="0"/>
                  </a:moveTo>
                  <a:cubicBezTo>
                    <a:pt x="807" y="34"/>
                    <a:pt x="505" y="68"/>
                    <a:pt x="202" y="68"/>
                  </a:cubicBezTo>
                  <a:cubicBezTo>
                    <a:pt x="102" y="68"/>
                    <a:pt x="1" y="169"/>
                    <a:pt x="1" y="269"/>
                  </a:cubicBezTo>
                  <a:cubicBezTo>
                    <a:pt x="1" y="370"/>
                    <a:pt x="102" y="505"/>
                    <a:pt x="202" y="505"/>
                  </a:cubicBezTo>
                  <a:cubicBezTo>
                    <a:pt x="404" y="471"/>
                    <a:pt x="606" y="454"/>
                    <a:pt x="803" y="454"/>
                  </a:cubicBezTo>
                  <a:cubicBezTo>
                    <a:pt x="1001" y="454"/>
                    <a:pt x="1194" y="471"/>
                    <a:pt x="1379" y="505"/>
                  </a:cubicBezTo>
                  <a:cubicBezTo>
                    <a:pt x="1849" y="538"/>
                    <a:pt x="2286" y="673"/>
                    <a:pt x="2689" y="841"/>
                  </a:cubicBezTo>
                  <a:cubicBezTo>
                    <a:pt x="3025" y="1009"/>
                    <a:pt x="3361" y="1210"/>
                    <a:pt x="3697" y="1412"/>
                  </a:cubicBezTo>
                  <a:cubicBezTo>
                    <a:pt x="4034" y="1681"/>
                    <a:pt x="4336" y="1950"/>
                    <a:pt x="4571" y="2286"/>
                  </a:cubicBezTo>
                  <a:cubicBezTo>
                    <a:pt x="4806" y="2555"/>
                    <a:pt x="4975" y="2857"/>
                    <a:pt x="5109" y="3126"/>
                  </a:cubicBezTo>
                  <a:cubicBezTo>
                    <a:pt x="5277" y="3428"/>
                    <a:pt x="5445" y="3764"/>
                    <a:pt x="5579" y="4067"/>
                  </a:cubicBezTo>
                  <a:cubicBezTo>
                    <a:pt x="5663" y="4207"/>
                    <a:pt x="5841" y="4277"/>
                    <a:pt x="6014" y="4277"/>
                  </a:cubicBezTo>
                  <a:cubicBezTo>
                    <a:pt x="6049" y="4277"/>
                    <a:pt x="6083" y="4274"/>
                    <a:pt x="6117" y="4268"/>
                  </a:cubicBezTo>
                  <a:cubicBezTo>
                    <a:pt x="6252" y="4235"/>
                    <a:pt x="6352" y="4134"/>
                    <a:pt x="6420" y="4067"/>
                  </a:cubicBezTo>
                  <a:cubicBezTo>
                    <a:pt x="6520" y="3932"/>
                    <a:pt x="6520" y="3798"/>
                    <a:pt x="6487" y="3697"/>
                  </a:cubicBezTo>
                  <a:cubicBezTo>
                    <a:pt x="6386" y="3361"/>
                    <a:pt x="6252" y="3025"/>
                    <a:pt x="6083" y="2689"/>
                  </a:cubicBezTo>
                  <a:cubicBezTo>
                    <a:pt x="5915" y="2386"/>
                    <a:pt x="5714" y="2084"/>
                    <a:pt x="5512" y="1849"/>
                  </a:cubicBezTo>
                  <a:cubicBezTo>
                    <a:pt x="5311" y="1580"/>
                    <a:pt x="5042" y="1378"/>
                    <a:pt x="4840" y="1210"/>
                  </a:cubicBezTo>
                  <a:cubicBezTo>
                    <a:pt x="4571" y="1009"/>
                    <a:pt x="4302" y="841"/>
                    <a:pt x="4000" y="673"/>
                  </a:cubicBezTo>
                  <a:lnTo>
                    <a:pt x="3126" y="269"/>
                  </a:lnTo>
                  <a:cubicBezTo>
                    <a:pt x="2824" y="202"/>
                    <a:pt x="2521" y="101"/>
                    <a:pt x="2185" y="68"/>
                  </a:cubicBezTo>
                  <a:cubicBezTo>
                    <a:pt x="1849" y="34"/>
                    <a:pt x="1480" y="0"/>
                    <a:pt x="1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864850" y="4436950"/>
              <a:ext cx="108425" cy="101675"/>
            </a:xfrm>
            <a:custGeom>
              <a:rect b="b" l="l" r="r" t="t"/>
              <a:pathLst>
                <a:path extrusionOk="0" h="4067" w="4337">
                  <a:moveTo>
                    <a:pt x="2118" y="0"/>
                  </a:moveTo>
                  <a:cubicBezTo>
                    <a:pt x="1984" y="0"/>
                    <a:pt x="1849" y="0"/>
                    <a:pt x="1748" y="34"/>
                  </a:cubicBezTo>
                  <a:cubicBezTo>
                    <a:pt x="1177" y="135"/>
                    <a:pt x="740" y="471"/>
                    <a:pt x="438" y="874"/>
                  </a:cubicBezTo>
                  <a:cubicBezTo>
                    <a:pt x="135" y="1344"/>
                    <a:pt x="1" y="1882"/>
                    <a:pt x="102" y="2386"/>
                  </a:cubicBezTo>
                  <a:cubicBezTo>
                    <a:pt x="270" y="3361"/>
                    <a:pt x="1110" y="4066"/>
                    <a:pt x="2118" y="4066"/>
                  </a:cubicBezTo>
                  <a:cubicBezTo>
                    <a:pt x="2253" y="4066"/>
                    <a:pt x="2353" y="4066"/>
                    <a:pt x="2488" y="4033"/>
                  </a:cubicBezTo>
                  <a:cubicBezTo>
                    <a:pt x="3597" y="3831"/>
                    <a:pt x="4336" y="2756"/>
                    <a:pt x="4134" y="1680"/>
                  </a:cubicBezTo>
                  <a:cubicBezTo>
                    <a:pt x="3966" y="672"/>
                    <a:pt x="3126" y="0"/>
                    <a:pt x="2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356575" y="4440300"/>
              <a:ext cx="108400" cy="101675"/>
            </a:xfrm>
            <a:custGeom>
              <a:rect b="b" l="l" r="r" t="t"/>
              <a:pathLst>
                <a:path extrusionOk="0" h="4067" w="4336">
                  <a:moveTo>
                    <a:pt x="2252" y="1"/>
                  </a:moveTo>
                  <a:cubicBezTo>
                    <a:pt x="2118" y="1"/>
                    <a:pt x="1983" y="1"/>
                    <a:pt x="1849" y="34"/>
                  </a:cubicBezTo>
                  <a:cubicBezTo>
                    <a:pt x="773" y="236"/>
                    <a:pt x="0" y="1278"/>
                    <a:pt x="236" y="2387"/>
                  </a:cubicBezTo>
                  <a:cubicBezTo>
                    <a:pt x="404" y="3361"/>
                    <a:pt x="1244" y="4067"/>
                    <a:pt x="2252" y="4067"/>
                  </a:cubicBezTo>
                  <a:cubicBezTo>
                    <a:pt x="2353" y="4067"/>
                    <a:pt x="2487" y="4067"/>
                    <a:pt x="2622" y="4033"/>
                  </a:cubicBezTo>
                  <a:cubicBezTo>
                    <a:pt x="3159" y="3932"/>
                    <a:pt x="3630" y="3596"/>
                    <a:pt x="3932" y="3193"/>
                  </a:cubicBezTo>
                  <a:cubicBezTo>
                    <a:pt x="4201" y="2723"/>
                    <a:pt x="4336" y="2185"/>
                    <a:pt x="4268" y="1681"/>
                  </a:cubicBezTo>
                  <a:cubicBezTo>
                    <a:pt x="4033" y="673"/>
                    <a:pt x="3193" y="1"/>
                    <a:pt x="2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39750" y="4377675"/>
              <a:ext cx="89075" cy="83900"/>
            </a:xfrm>
            <a:custGeom>
              <a:rect b="b" l="l" r="r" t="t"/>
              <a:pathLst>
                <a:path extrusionOk="0" h="3356" w="3563">
                  <a:moveTo>
                    <a:pt x="1796" y="1"/>
                  </a:moveTo>
                  <a:cubicBezTo>
                    <a:pt x="1714" y="1"/>
                    <a:pt x="1631" y="7"/>
                    <a:pt x="1546" y="19"/>
                  </a:cubicBezTo>
                  <a:cubicBezTo>
                    <a:pt x="639" y="153"/>
                    <a:pt x="0" y="993"/>
                    <a:pt x="135" y="1901"/>
                  </a:cubicBezTo>
                  <a:cubicBezTo>
                    <a:pt x="260" y="2716"/>
                    <a:pt x="1000" y="3356"/>
                    <a:pt x="1836" y="3356"/>
                  </a:cubicBezTo>
                  <a:cubicBezTo>
                    <a:pt x="1896" y="3356"/>
                    <a:pt x="1956" y="3352"/>
                    <a:pt x="2017" y="3346"/>
                  </a:cubicBezTo>
                  <a:cubicBezTo>
                    <a:pt x="2958" y="3211"/>
                    <a:pt x="3563" y="2371"/>
                    <a:pt x="3462" y="1430"/>
                  </a:cubicBezTo>
                  <a:cubicBezTo>
                    <a:pt x="3339" y="604"/>
                    <a:pt x="2632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797650" y="4376850"/>
              <a:ext cx="89925" cy="83075"/>
            </a:xfrm>
            <a:custGeom>
              <a:rect b="b" l="l" r="r" t="t"/>
              <a:pathLst>
                <a:path extrusionOk="0" h="3323" w="3597">
                  <a:moveTo>
                    <a:pt x="1822" y="0"/>
                  </a:moveTo>
                  <a:cubicBezTo>
                    <a:pt x="1742" y="0"/>
                    <a:pt x="1661" y="6"/>
                    <a:pt x="1580" y="18"/>
                  </a:cubicBezTo>
                  <a:cubicBezTo>
                    <a:pt x="639" y="119"/>
                    <a:pt x="0" y="959"/>
                    <a:pt x="135" y="1900"/>
                  </a:cubicBezTo>
                  <a:cubicBezTo>
                    <a:pt x="260" y="2713"/>
                    <a:pt x="996" y="3322"/>
                    <a:pt x="1828" y="3322"/>
                  </a:cubicBezTo>
                  <a:cubicBezTo>
                    <a:pt x="1890" y="3322"/>
                    <a:pt x="1953" y="3319"/>
                    <a:pt x="2017" y="3312"/>
                  </a:cubicBezTo>
                  <a:cubicBezTo>
                    <a:pt x="2958" y="3211"/>
                    <a:pt x="3596" y="2371"/>
                    <a:pt x="3462" y="1430"/>
                  </a:cubicBezTo>
                  <a:cubicBezTo>
                    <a:pt x="3339" y="604"/>
                    <a:pt x="2632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623750" y="4473900"/>
              <a:ext cx="89075" cy="37425"/>
            </a:xfrm>
            <a:custGeom>
              <a:rect b="b" l="l" r="r" t="t"/>
              <a:pathLst>
                <a:path extrusionOk="0" h="1497" w="3563">
                  <a:moveTo>
                    <a:pt x="1882" y="1"/>
                  </a:moveTo>
                  <a:cubicBezTo>
                    <a:pt x="1512" y="1"/>
                    <a:pt x="1210" y="1"/>
                    <a:pt x="907" y="68"/>
                  </a:cubicBezTo>
                  <a:cubicBezTo>
                    <a:pt x="739" y="102"/>
                    <a:pt x="639" y="169"/>
                    <a:pt x="504" y="236"/>
                  </a:cubicBezTo>
                  <a:cubicBezTo>
                    <a:pt x="403" y="270"/>
                    <a:pt x="370" y="337"/>
                    <a:pt x="269" y="371"/>
                  </a:cubicBezTo>
                  <a:lnTo>
                    <a:pt x="168" y="505"/>
                  </a:lnTo>
                  <a:cubicBezTo>
                    <a:pt x="101" y="539"/>
                    <a:pt x="67" y="572"/>
                    <a:pt x="34" y="673"/>
                  </a:cubicBezTo>
                  <a:cubicBezTo>
                    <a:pt x="0" y="707"/>
                    <a:pt x="0" y="740"/>
                    <a:pt x="0" y="841"/>
                  </a:cubicBezTo>
                  <a:cubicBezTo>
                    <a:pt x="0" y="942"/>
                    <a:pt x="67" y="1043"/>
                    <a:pt x="202" y="1110"/>
                  </a:cubicBezTo>
                  <a:cubicBezTo>
                    <a:pt x="336" y="1211"/>
                    <a:pt x="504" y="1278"/>
                    <a:pt x="706" y="1345"/>
                  </a:cubicBezTo>
                  <a:cubicBezTo>
                    <a:pt x="874" y="1412"/>
                    <a:pt x="1042" y="1446"/>
                    <a:pt x="1210" y="1446"/>
                  </a:cubicBezTo>
                  <a:cubicBezTo>
                    <a:pt x="1411" y="1479"/>
                    <a:pt x="1613" y="1496"/>
                    <a:pt x="1811" y="1496"/>
                  </a:cubicBezTo>
                  <a:cubicBezTo>
                    <a:pt x="2008" y="1496"/>
                    <a:pt x="2201" y="1479"/>
                    <a:pt x="2386" y="1446"/>
                  </a:cubicBezTo>
                  <a:cubicBezTo>
                    <a:pt x="2520" y="1412"/>
                    <a:pt x="2621" y="1412"/>
                    <a:pt x="2756" y="1379"/>
                  </a:cubicBezTo>
                  <a:cubicBezTo>
                    <a:pt x="2957" y="1278"/>
                    <a:pt x="3193" y="1211"/>
                    <a:pt x="3361" y="1110"/>
                  </a:cubicBezTo>
                  <a:cubicBezTo>
                    <a:pt x="3394" y="1110"/>
                    <a:pt x="3394" y="1110"/>
                    <a:pt x="3428" y="1076"/>
                  </a:cubicBezTo>
                  <a:cubicBezTo>
                    <a:pt x="3461" y="1043"/>
                    <a:pt x="3529" y="1009"/>
                    <a:pt x="3529" y="942"/>
                  </a:cubicBezTo>
                  <a:cubicBezTo>
                    <a:pt x="3562" y="908"/>
                    <a:pt x="3529" y="875"/>
                    <a:pt x="3529" y="841"/>
                  </a:cubicBezTo>
                  <a:cubicBezTo>
                    <a:pt x="3428" y="673"/>
                    <a:pt x="3361" y="539"/>
                    <a:pt x="3226" y="438"/>
                  </a:cubicBezTo>
                  <a:cubicBezTo>
                    <a:pt x="3092" y="337"/>
                    <a:pt x="2957" y="270"/>
                    <a:pt x="2857" y="202"/>
                  </a:cubicBezTo>
                  <a:cubicBezTo>
                    <a:pt x="2554" y="68"/>
                    <a:pt x="2218" y="1"/>
                    <a:pt x="1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93500" y="4409225"/>
              <a:ext cx="155450" cy="105200"/>
            </a:xfrm>
            <a:custGeom>
              <a:rect b="b" l="l" r="r" t="t"/>
              <a:pathLst>
                <a:path extrusionOk="0" h="4208" w="6218">
                  <a:moveTo>
                    <a:pt x="4537" y="2924"/>
                  </a:moveTo>
                  <a:lnTo>
                    <a:pt x="4537" y="2924"/>
                  </a:lnTo>
                  <a:cubicBezTo>
                    <a:pt x="4705" y="3025"/>
                    <a:pt x="4806" y="3193"/>
                    <a:pt x="4907" y="3361"/>
                  </a:cubicBezTo>
                  <a:cubicBezTo>
                    <a:pt x="4772" y="3193"/>
                    <a:pt x="4638" y="3025"/>
                    <a:pt x="4537" y="2924"/>
                  </a:cubicBezTo>
                  <a:close/>
                  <a:moveTo>
                    <a:pt x="2903" y="2630"/>
                  </a:moveTo>
                  <a:cubicBezTo>
                    <a:pt x="3016" y="2630"/>
                    <a:pt x="3126" y="2638"/>
                    <a:pt x="3226" y="2655"/>
                  </a:cubicBezTo>
                  <a:cubicBezTo>
                    <a:pt x="3394" y="2689"/>
                    <a:pt x="3596" y="2756"/>
                    <a:pt x="3764" y="2823"/>
                  </a:cubicBezTo>
                  <a:cubicBezTo>
                    <a:pt x="3932" y="2924"/>
                    <a:pt x="4067" y="2991"/>
                    <a:pt x="4201" y="3092"/>
                  </a:cubicBezTo>
                  <a:cubicBezTo>
                    <a:pt x="4302" y="3193"/>
                    <a:pt x="4403" y="3294"/>
                    <a:pt x="4403" y="3327"/>
                  </a:cubicBezTo>
                  <a:cubicBezTo>
                    <a:pt x="4436" y="3428"/>
                    <a:pt x="4470" y="3462"/>
                    <a:pt x="4503" y="3495"/>
                  </a:cubicBezTo>
                  <a:cubicBezTo>
                    <a:pt x="4403" y="3596"/>
                    <a:pt x="4268" y="3630"/>
                    <a:pt x="4167" y="3663"/>
                  </a:cubicBezTo>
                  <a:cubicBezTo>
                    <a:pt x="4067" y="3663"/>
                    <a:pt x="3966" y="3697"/>
                    <a:pt x="3831" y="3764"/>
                  </a:cubicBezTo>
                  <a:cubicBezTo>
                    <a:pt x="3663" y="3798"/>
                    <a:pt x="3428" y="3831"/>
                    <a:pt x="3260" y="3831"/>
                  </a:cubicBezTo>
                  <a:cubicBezTo>
                    <a:pt x="3162" y="3841"/>
                    <a:pt x="3063" y="3845"/>
                    <a:pt x="2966" y="3845"/>
                  </a:cubicBezTo>
                  <a:cubicBezTo>
                    <a:pt x="2730" y="3845"/>
                    <a:pt x="2499" y="3821"/>
                    <a:pt x="2285" y="3798"/>
                  </a:cubicBezTo>
                  <a:cubicBezTo>
                    <a:pt x="1983" y="3764"/>
                    <a:pt x="1748" y="3663"/>
                    <a:pt x="1479" y="3529"/>
                  </a:cubicBezTo>
                  <a:lnTo>
                    <a:pt x="1244" y="3428"/>
                  </a:lnTo>
                  <a:cubicBezTo>
                    <a:pt x="1277" y="3361"/>
                    <a:pt x="1277" y="3327"/>
                    <a:pt x="1311" y="3294"/>
                  </a:cubicBezTo>
                  <a:cubicBezTo>
                    <a:pt x="1412" y="3159"/>
                    <a:pt x="1513" y="3092"/>
                    <a:pt x="1613" y="2991"/>
                  </a:cubicBezTo>
                  <a:cubicBezTo>
                    <a:pt x="1748" y="2924"/>
                    <a:pt x="1882" y="2823"/>
                    <a:pt x="1983" y="2789"/>
                  </a:cubicBezTo>
                  <a:cubicBezTo>
                    <a:pt x="2084" y="2756"/>
                    <a:pt x="2218" y="2756"/>
                    <a:pt x="2285" y="2689"/>
                  </a:cubicBezTo>
                  <a:cubicBezTo>
                    <a:pt x="2386" y="2689"/>
                    <a:pt x="2453" y="2655"/>
                    <a:pt x="2554" y="2655"/>
                  </a:cubicBezTo>
                  <a:cubicBezTo>
                    <a:pt x="2672" y="2638"/>
                    <a:pt x="2790" y="2630"/>
                    <a:pt x="2903" y="2630"/>
                  </a:cubicBezTo>
                  <a:close/>
                  <a:moveTo>
                    <a:pt x="1244" y="0"/>
                  </a:moveTo>
                  <a:cubicBezTo>
                    <a:pt x="1109" y="0"/>
                    <a:pt x="1042" y="0"/>
                    <a:pt x="908" y="67"/>
                  </a:cubicBezTo>
                  <a:cubicBezTo>
                    <a:pt x="836" y="91"/>
                    <a:pt x="782" y="115"/>
                    <a:pt x="768" y="115"/>
                  </a:cubicBezTo>
                  <a:cubicBezTo>
                    <a:pt x="762" y="115"/>
                    <a:pt x="763" y="111"/>
                    <a:pt x="773" y="101"/>
                  </a:cubicBezTo>
                  <a:lnTo>
                    <a:pt x="773" y="101"/>
                  </a:lnTo>
                  <a:cubicBezTo>
                    <a:pt x="605" y="168"/>
                    <a:pt x="504" y="269"/>
                    <a:pt x="404" y="370"/>
                  </a:cubicBezTo>
                  <a:cubicBezTo>
                    <a:pt x="168" y="639"/>
                    <a:pt x="67" y="1008"/>
                    <a:pt x="34" y="1277"/>
                  </a:cubicBezTo>
                  <a:cubicBezTo>
                    <a:pt x="0" y="1613"/>
                    <a:pt x="34" y="1949"/>
                    <a:pt x="101" y="2285"/>
                  </a:cubicBezTo>
                  <a:cubicBezTo>
                    <a:pt x="202" y="2554"/>
                    <a:pt x="336" y="2857"/>
                    <a:pt x="504" y="3058"/>
                  </a:cubicBezTo>
                  <a:cubicBezTo>
                    <a:pt x="840" y="3529"/>
                    <a:pt x="1344" y="3865"/>
                    <a:pt x="1916" y="4033"/>
                  </a:cubicBezTo>
                  <a:cubicBezTo>
                    <a:pt x="2299" y="4161"/>
                    <a:pt x="2683" y="4208"/>
                    <a:pt x="3066" y="4208"/>
                  </a:cubicBezTo>
                  <a:cubicBezTo>
                    <a:pt x="3288" y="4208"/>
                    <a:pt x="3509" y="4192"/>
                    <a:pt x="3730" y="4167"/>
                  </a:cubicBezTo>
                  <a:cubicBezTo>
                    <a:pt x="3865" y="4134"/>
                    <a:pt x="3932" y="4134"/>
                    <a:pt x="4067" y="4066"/>
                  </a:cubicBezTo>
                  <a:cubicBezTo>
                    <a:pt x="4571" y="3966"/>
                    <a:pt x="4974" y="3730"/>
                    <a:pt x="5377" y="3462"/>
                  </a:cubicBezTo>
                  <a:cubicBezTo>
                    <a:pt x="5579" y="3294"/>
                    <a:pt x="5780" y="3025"/>
                    <a:pt x="5915" y="2823"/>
                  </a:cubicBezTo>
                  <a:cubicBezTo>
                    <a:pt x="6049" y="2554"/>
                    <a:pt x="6150" y="2285"/>
                    <a:pt x="6217" y="1983"/>
                  </a:cubicBezTo>
                  <a:lnTo>
                    <a:pt x="6217" y="1479"/>
                  </a:lnTo>
                  <a:cubicBezTo>
                    <a:pt x="6217" y="1311"/>
                    <a:pt x="6150" y="1143"/>
                    <a:pt x="6117" y="1008"/>
                  </a:cubicBezTo>
                  <a:cubicBezTo>
                    <a:pt x="5982" y="672"/>
                    <a:pt x="5814" y="437"/>
                    <a:pt x="5612" y="269"/>
                  </a:cubicBezTo>
                  <a:cubicBezTo>
                    <a:pt x="5478" y="168"/>
                    <a:pt x="5344" y="135"/>
                    <a:pt x="5209" y="101"/>
                  </a:cubicBezTo>
                  <a:cubicBezTo>
                    <a:pt x="5008" y="101"/>
                    <a:pt x="4839" y="101"/>
                    <a:pt x="4671" y="135"/>
                  </a:cubicBezTo>
                  <a:cubicBezTo>
                    <a:pt x="4571" y="135"/>
                    <a:pt x="4470" y="168"/>
                    <a:pt x="4403" y="202"/>
                  </a:cubicBezTo>
                  <a:cubicBezTo>
                    <a:pt x="4335" y="202"/>
                    <a:pt x="4268" y="269"/>
                    <a:pt x="4235" y="303"/>
                  </a:cubicBezTo>
                  <a:cubicBezTo>
                    <a:pt x="4100" y="370"/>
                    <a:pt x="3966" y="437"/>
                    <a:pt x="3831" y="504"/>
                  </a:cubicBezTo>
                  <a:cubicBezTo>
                    <a:pt x="3663" y="605"/>
                    <a:pt x="3529" y="672"/>
                    <a:pt x="3260" y="773"/>
                  </a:cubicBezTo>
                  <a:lnTo>
                    <a:pt x="3058" y="773"/>
                  </a:lnTo>
                  <a:cubicBezTo>
                    <a:pt x="2924" y="773"/>
                    <a:pt x="2790" y="672"/>
                    <a:pt x="2655" y="639"/>
                  </a:cubicBezTo>
                  <a:cubicBezTo>
                    <a:pt x="2554" y="605"/>
                    <a:pt x="2420" y="504"/>
                    <a:pt x="2285" y="437"/>
                  </a:cubicBezTo>
                  <a:cubicBezTo>
                    <a:pt x="2218" y="403"/>
                    <a:pt x="2084" y="303"/>
                    <a:pt x="1983" y="269"/>
                  </a:cubicBezTo>
                  <a:cubicBezTo>
                    <a:pt x="1882" y="168"/>
                    <a:pt x="1748" y="135"/>
                    <a:pt x="1613" y="101"/>
                  </a:cubicBezTo>
                  <a:cubicBezTo>
                    <a:pt x="1513" y="67"/>
                    <a:pt x="1378" y="0"/>
                    <a:pt x="1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" name="Google Shape;299;p14"/>
          <p:cNvGrpSpPr/>
          <p:nvPr/>
        </p:nvGrpSpPr>
        <p:grpSpPr>
          <a:xfrm>
            <a:off x="2087985" y="965750"/>
            <a:ext cx="925475" cy="461036"/>
            <a:chOff x="6950025" y="3485050"/>
            <a:chExt cx="672975" cy="335250"/>
          </a:xfrm>
        </p:grpSpPr>
        <p:sp>
          <p:nvSpPr>
            <p:cNvPr id="300" name="Google Shape;300;p14"/>
            <p:cNvSpPr/>
            <p:nvPr/>
          </p:nvSpPr>
          <p:spPr>
            <a:xfrm>
              <a:off x="6950025" y="3485050"/>
              <a:ext cx="672975" cy="335250"/>
            </a:xfrm>
            <a:custGeom>
              <a:rect b="b" l="l" r="r" t="t"/>
              <a:pathLst>
                <a:path extrusionOk="0" h="13410" w="26919">
                  <a:moveTo>
                    <a:pt x="16333" y="1"/>
                  </a:moveTo>
                  <a:cubicBezTo>
                    <a:pt x="16098" y="1"/>
                    <a:pt x="15795" y="1"/>
                    <a:pt x="15594" y="135"/>
                  </a:cubicBezTo>
                  <a:cubicBezTo>
                    <a:pt x="15123" y="169"/>
                    <a:pt x="14686" y="270"/>
                    <a:pt x="14317" y="371"/>
                  </a:cubicBezTo>
                  <a:cubicBezTo>
                    <a:pt x="13443" y="673"/>
                    <a:pt x="12670" y="1110"/>
                    <a:pt x="12099" y="1681"/>
                  </a:cubicBezTo>
                  <a:cubicBezTo>
                    <a:pt x="11460" y="2320"/>
                    <a:pt x="10990" y="3126"/>
                    <a:pt x="10754" y="3966"/>
                  </a:cubicBezTo>
                  <a:cubicBezTo>
                    <a:pt x="10620" y="4370"/>
                    <a:pt x="10553" y="4840"/>
                    <a:pt x="10553" y="5277"/>
                  </a:cubicBezTo>
                  <a:cubicBezTo>
                    <a:pt x="10486" y="5546"/>
                    <a:pt x="10553" y="5848"/>
                    <a:pt x="10586" y="6151"/>
                  </a:cubicBezTo>
                  <a:lnTo>
                    <a:pt x="10318" y="6151"/>
                  </a:lnTo>
                  <a:cubicBezTo>
                    <a:pt x="10250" y="6151"/>
                    <a:pt x="10116" y="6151"/>
                    <a:pt x="10049" y="6184"/>
                  </a:cubicBezTo>
                  <a:cubicBezTo>
                    <a:pt x="9881" y="6218"/>
                    <a:pt x="9713" y="6319"/>
                    <a:pt x="9578" y="6453"/>
                  </a:cubicBezTo>
                  <a:cubicBezTo>
                    <a:pt x="9545" y="6487"/>
                    <a:pt x="9477" y="6520"/>
                    <a:pt x="9477" y="6554"/>
                  </a:cubicBezTo>
                  <a:lnTo>
                    <a:pt x="9410" y="6453"/>
                  </a:lnTo>
                  <a:cubicBezTo>
                    <a:pt x="9242" y="6218"/>
                    <a:pt x="9108" y="5983"/>
                    <a:pt x="8906" y="5815"/>
                  </a:cubicBezTo>
                  <a:cubicBezTo>
                    <a:pt x="8738" y="5647"/>
                    <a:pt x="8570" y="5512"/>
                    <a:pt x="8368" y="5445"/>
                  </a:cubicBezTo>
                  <a:cubicBezTo>
                    <a:pt x="8133" y="5344"/>
                    <a:pt x="7932" y="5311"/>
                    <a:pt x="7764" y="5277"/>
                  </a:cubicBezTo>
                  <a:cubicBezTo>
                    <a:pt x="7596" y="5210"/>
                    <a:pt x="7428" y="5210"/>
                    <a:pt x="7293" y="5210"/>
                  </a:cubicBezTo>
                  <a:cubicBezTo>
                    <a:pt x="7058" y="5210"/>
                    <a:pt x="6856" y="5277"/>
                    <a:pt x="6587" y="5311"/>
                  </a:cubicBezTo>
                  <a:cubicBezTo>
                    <a:pt x="6218" y="5445"/>
                    <a:pt x="5848" y="5613"/>
                    <a:pt x="5546" y="5815"/>
                  </a:cubicBezTo>
                  <a:cubicBezTo>
                    <a:pt x="5210" y="6050"/>
                    <a:pt x="4907" y="6352"/>
                    <a:pt x="4705" y="6688"/>
                  </a:cubicBezTo>
                  <a:cubicBezTo>
                    <a:pt x="4605" y="6823"/>
                    <a:pt x="4537" y="6991"/>
                    <a:pt x="4437" y="7193"/>
                  </a:cubicBezTo>
                  <a:cubicBezTo>
                    <a:pt x="4403" y="7394"/>
                    <a:pt x="4336" y="7562"/>
                    <a:pt x="4336" y="7730"/>
                  </a:cubicBezTo>
                  <a:cubicBezTo>
                    <a:pt x="4269" y="7965"/>
                    <a:pt x="4269" y="8167"/>
                    <a:pt x="4336" y="8335"/>
                  </a:cubicBezTo>
                  <a:cubicBezTo>
                    <a:pt x="4369" y="8570"/>
                    <a:pt x="4403" y="8738"/>
                    <a:pt x="4504" y="8873"/>
                  </a:cubicBezTo>
                  <a:cubicBezTo>
                    <a:pt x="4571" y="9041"/>
                    <a:pt x="4672" y="9209"/>
                    <a:pt x="4739" y="9310"/>
                  </a:cubicBezTo>
                  <a:cubicBezTo>
                    <a:pt x="4571" y="9243"/>
                    <a:pt x="4403" y="9243"/>
                    <a:pt x="4235" y="9243"/>
                  </a:cubicBezTo>
                  <a:cubicBezTo>
                    <a:pt x="3899" y="9243"/>
                    <a:pt x="3529" y="9243"/>
                    <a:pt x="3160" y="9343"/>
                  </a:cubicBezTo>
                  <a:cubicBezTo>
                    <a:pt x="2387" y="9478"/>
                    <a:pt x="1748" y="9713"/>
                    <a:pt x="1244" y="10049"/>
                  </a:cubicBezTo>
                  <a:cubicBezTo>
                    <a:pt x="975" y="10217"/>
                    <a:pt x="706" y="10419"/>
                    <a:pt x="538" y="10688"/>
                  </a:cubicBezTo>
                  <a:cubicBezTo>
                    <a:pt x="337" y="10923"/>
                    <a:pt x="202" y="11225"/>
                    <a:pt x="135" y="11528"/>
                  </a:cubicBezTo>
                  <a:cubicBezTo>
                    <a:pt x="34" y="11864"/>
                    <a:pt x="1" y="12233"/>
                    <a:pt x="34" y="12569"/>
                  </a:cubicBezTo>
                  <a:cubicBezTo>
                    <a:pt x="34" y="12838"/>
                    <a:pt x="135" y="13040"/>
                    <a:pt x="236" y="13208"/>
                  </a:cubicBezTo>
                  <a:cubicBezTo>
                    <a:pt x="303" y="13275"/>
                    <a:pt x="337" y="13342"/>
                    <a:pt x="404" y="13410"/>
                  </a:cubicBezTo>
                  <a:lnTo>
                    <a:pt x="8301" y="13410"/>
                  </a:lnTo>
                  <a:cubicBezTo>
                    <a:pt x="12939" y="13376"/>
                    <a:pt x="17610" y="13376"/>
                    <a:pt x="22214" y="13376"/>
                  </a:cubicBezTo>
                  <a:lnTo>
                    <a:pt x="25575" y="13376"/>
                  </a:lnTo>
                  <a:cubicBezTo>
                    <a:pt x="25776" y="13208"/>
                    <a:pt x="26012" y="13006"/>
                    <a:pt x="26180" y="12771"/>
                  </a:cubicBezTo>
                  <a:cubicBezTo>
                    <a:pt x="26415" y="12435"/>
                    <a:pt x="26616" y="12065"/>
                    <a:pt x="26751" y="11662"/>
                  </a:cubicBezTo>
                  <a:cubicBezTo>
                    <a:pt x="26784" y="11427"/>
                    <a:pt x="26852" y="11225"/>
                    <a:pt x="26885" y="10990"/>
                  </a:cubicBezTo>
                  <a:cubicBezTo>
                    <a:pt x="26919" y="10721"/>
                    <a:pt x="26919" y="10553"/>
                    <a:pt x="26919" y="10352"/>
                  </a:cubicBezTo>
                  <a:cubicBezTo>
                    <a:pt x="26885" y="9982"/>
                    <a:pt x="26784" y="9579"/>
                    <a:pt x="26616" y="9243"/>
                  </a:cubicBezTo>
                  <a:cubicBezTo>
                    <a:pt x="26448" y="8906"/>
                    <a:pt x="26247" y="8570"/>
                    <a:pt x="25944" y="8335"/>
                  </a:cubicBezTo>
                  <a:cubicBezTo>
                    <a:pt x="25373" y="7797"/>
                    <a:pt x="24667" y="7461"/>
                    <a:pt x="23894" y="7327"/>
                  </a:cubicBezTo>
                  <a:cubicBezTo>
                    <a:pt x="23726" y="7293"/>
                    <a:pt x="23558" y="7293"/>
                    <a:pt x="23424" y="7293"/>
                  </a:cubicBezTo>
                  <a:cubicBezTo>
                    <a:pt x="23222" y="7293"/>
                    <a:pt x="22987" y="7327"/>
                    <a:pt x="22752" y="7361"/>
                  </a:cubicBezTo>
                  <a:cubicBezTo>
                    <a:pt x="22584" y="7394"/>
                    <a:pt x="22483" y="7461"/>
                    <a:pt x="22382" y="7495"/>
                  </a:cubicBezTo>
                  <a:cubicBezTo>
                    <a:pt x="22483" y="7361"/>
                    <a:pt x="22517" y="7226"/>
                    <a:pt x="22584" y="7125"/>
                  </a:cubicBezTo>
                  <a:cubicBezTo>
                    <a:pt x="22819" y="6688"/>
                    <a:pt x="22920" y="6285"/>
                    <a:pt x="22987" y="5848"/>
                  </a:cubicBezTo>
                  <a:cubicBezTo>
                    <a:pt x="23054" y="5378"/>
                    <a:pt x="23021" y="4975"/>
                    <a:pt x="22920" y="4538"/>
                  </a:cubicBezTo>
                  <a:cubicBezTo>
                    <a:pt x="22718" y="3698"/>
                    <a:pt x="22248" y="2857"/>
                    <a:pt x="21576" y="2152"/>
                  </a:cubicBezTo>
                  <a:cubicBezTo>
                    <a:pt x="21239" y="1816"/>
                    <a:pt x="20903" y="1513"/>
                    <a:pt x="20567" y="1278"/>
                  </a:cubicBezTo>
                  <a:cubicBezTo>
                    <a:pt x="20198" y="1009"/>
                    <a:pt x="19828" y="807"/>
                    <a:pt x="19458" y="639"/>
                  </a:cubicBezTo>
                  <a:cubicBezTo>
                    <a:pt x="19022" y="471"/>
                    <a:pt x="18618" y="303"/>
                    <a:pt x="18181" y="236"/>
                  </a:cubicBezTo>
                  <a:cubicBezTo>
                    <a:pt x="17778" y="102"/>
                    <a:pt x="17308" y="68"/>
                    <a:pt x="168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6950025" y="3488725"/>
              <a:ext cx="672975" cy="331575"/>
            </a:xfrm>
            <a:custGeom>
              <a:rect b="b" l="l" r="r" t="t"/>
              <a:pathLst>
                <a:path extrusionOk="0" h="13263" w="26919">
                  <a:moveTo>
                    <a:pt x="17671" y="1"/>
                  </a:moveTo>
                  <a:cubicBezTo>
                    <a:pt x="17531" y="1"/>
                    <a:pt x="17399" y="27"/>
                    <a:pt x="17274" y="89"/>
                  </a:cubicBezTo>
                  <a:cubicBezTo>
                    <a:pt x="17442" y="257"/>
                    <a:pt x="17644" y="459"/>
                    <a:pt x="17812" y="660"/>
                  </a:cubicBezTo>
                  <a:cubicBezTo>
                    <a:pt x="18013" y="929"/>
                    <a:pt x="18181" y="1165"/>
                    <a:pt x="18316" y="1433"/>
                  </a:cubicBezTo>
                  <a:cubicBezTo>
                    <a:pt x="18618" y="1971"/>
                    <a:pt x="18786" y="2542"/>
                    <a:pt x="18853" y="3147"/>
                  </a:cubicBezTo>
                  <a:cubicBezTo>
                    <a:pt x="18887" y="3483"/>
                    <a:pt x="18887" y="3853"/>
                    <a:pt x="18853" y="4189"/>
                  </a:cubicBezTo>
                  <a:cubicBezTo>
                    <a:pt x="18853" y="4357"/>
                    <a:pt x="18820" y="4525"/>
                    <a:pt x="18786" y="4693"/>
                  </a:cubicBezTo>
                  <a:cubicBezTo>
                    <a:pt x="18719" y="4861"/>
                    <a:pt x="18652" y="5029"/>
                    <a:pt x="18618" y="5197"/>
                  </a:cubicBezTo>
                  <a:cubicBezTo>
                    <a:pt x="18484" y="5533"/>
                    <a:pt x="18316" y="5836"/>
                    <a:pt x="18114" y="6138"/>
                  </a:cubicBezTo>
                  <a:cubicBezTo>
                    <a:pt x="17946" y="6373"/>
                    <a:pt x="17711" y="6575"/>
                    <a:pt x="17476" y="6743"/>
                  </a:cubicBezTo>
                  <a:cubicBezTo>
                    <a:pt x="17610" y="6743"/>
                    <a:pt x="17677" y="6810"/>
                    <a:pt x="17778" y="6810"/>
                  </a:cubicBezTo>
                  <a:cubicBezTo>
                    <a:pt x="17946" y="6810"/>
                    <a:pt x="18148" y="6878"/>
                    <a:pt x="18349" y="6911"/>
                  </a:cubicBezTo>
                  <a:cubicBezTo>
                    <a:pt x="18517" y="7012"/>
                    <a:pt x="18685" y="7046"/>
                    <a:pt x="18853" y="7146"/>
                  </a:cubicBezTo>
                  <a:cubicBezTo>
                    <a:pt x="19022" y="7214"/>
                    <a:pt x="19190" y="7314"/>
                    <a:pt x="19358" y="7415"/>
                  </a:cubicBezTo>
                  <a:cubicBezTo>
                    <a:pt x="19660" y="7650"/>
                    <a:pt x="19895" y="7919"/>
                    <a:pt x="20063" y="8255"/>
                  </a:cubicBezTo>
                  <a:cubicBezTo>
                    <a:pt x="20164" y="8423"/>
                    <a:pt x="20198" y="8659"/>
                    <a:pt x="20231" y="8827"/>
                  </a:cubicBezTo>
                  <a:cubicBezTo>
                    <a:pt x="20299" y="8927"/>
                    <a:pt x="20299" y="9028"/>
                    <a:pt x="20299" y="9096"/>
                  </a:cubicBezTo>
                  <a:lnTo>
                    <a:pt x="20299" y="9398"/>
                  </a:lnTo>
                  <a:cubicBezTo>
                    <a:pt x="20299" y="9734"/>
                    <a:pt x="20198" y="10036"/>
                    <a:pt x="20030" y="10339"/>
                  </a:cubicBezTo>
                  <a:lnTo>
                    <a:pt x="19794" y="10709"/>
                  </a:lnTo>
                  <a:lnTo>
                    <a:pt x="19391" y="11078"/>
                  </a:lnTo>
                  <a:cubicBezTo>
                    <a:pt x="19122" y="11347"/>
                    <a:pt x="18820" y="11515"/>
                    <a:pt x="18517" y="11683"/>
                  </a:cubicBezTo>
                  <a:cubicBezTo>
                    <a:pt x="18181" y="11851"/>
                    <a:pt x="17845" y="11952"/>
                    <a:pt x="17509" y="12086"/>
                  </a:cubicBezTo>
                  <a:cubicBezTo>
                    <a:pt x="16837" y="12288"/>
                    <a:pt x="16165" y="12456"/>
                    <a:pt x="15459" y="12591"/>
                  </a:cubicBezTo>
                  <a:cubicBezTo>
                    <a:pt x="14619" y="12725"/>
                    <a:pt x="13813" y="12859"/>
                    <a:pt x="12972" y="12927"/>
                  </a:cubicBezTo>
                  <a:cubicBezTo>
                    <a:pt x="12317" y="13002"/>
                    <a:pt x="11662" y="13040"/>
                    <a:pt x="10992" y="13040"/>
                  </a:cubicBezTo>
                  <a:cubicBezTo>
                    <a:pt x="10769" y="13040"/>
                    <a:pt x="10544" y="13036"/>
                    <a:pt x="10318" y="13027"/>
                  </a:cubicBezTo>
                  <a:cubicBezTo>
                    <a:pt x="9444" y="12960"/>
                    <a:pt x="8570" y="12893"/>
                    <a:pt x="7730" y="12725"/>
                  </a:cubicBezTo>
                  <a:cubicBezTo>
                    <a:pt x="6587" y="12456"/>
                    <a:pt x="5512" y="12053"/>
                    <a:pt x="4537" y="11414"/>
                  </a:cubicBezTo>
                  <a:lnTo>
                    <a:pt x="3899" y="10910"/>
                  </a:lnTo>
                  <a:cubicBezTo>
                    <a:pt x="3664" y="10675"/>
                    <a:pt x="3395" y="10406"/>
                    <a:pt x="3193" y="10171"/>
                  </a:cubicBezTo>
                  <a:cubicBezTo>
                    <a:pt x="2992" y="9868"/>
                    <a:pt x="2756" y="9600"/>
                    <a:pt x="2588" y="9331"/>
                  </a:cubicBezTo>
                  <a:cubicBezTo>
                    <a:pt x="2051" y="9432"/>
                    <a:pt x="1647" y="9667"/>
                    <a:pt x="1244" y="9902"/>
                  </a:cubicBezTo>
                  <a:cubicBezTo>
                    <a:pt x="975" y="10070"/>
                    <a:pt x="706" y="10272"/>
                    <a:pt x="538" y="10541"/>
                  </a:cubicBezTo>
                  <a:cubicBezTo>
                    <a:pt x="337" y="10776"/>
                    <a:pt x="202" y="11078"/>
                    <a:pt x="135" y="11381"/>
                  </a:cubicBezTo>
                  <a:cubicBezTo>
                    <a:pt x="34" y="11717"/>
                    <a:pt x="1" y="12086"/>
                    <a:pt x="34" y="12422"/>
                  </a:cubicBezTo>
                  <a:cubicBezTo>
                    <a:pt x="34" y="12691"/>
                    <a:pt x="135" y="12893"/>
                    <a:pt x="236" y="13061"/>
                  </a:cubicBezTo>
                  <a:cubicBezTo>
                    <a:pt x="303" y="13128"/>
                    <a:pt x="337" y="13195"/>
                    <a:pt x="404" y="13263"/>
                  </a:cubicBezTo>
                  <a:lnTo>
                    <a:pt x="8301" y="13263"/>
                  </a:lnTo>
                  <a:cubicBezTo>
                    <a:pt x="12939" y="13229"/>
                    <a:pt x="17543" y="13229"/>
                    <a:pt x="22214" y="13229"/>
                  </a:cubicBezTo>
                  <a:lnTo>
                    <a:pt x="25575" y="13229"/>
                  </a:lnTo>
                  <a:cubicBezTo>
                    <a:pt x="25776" y="13061"/>
                    <a:pt x="26012" y="12859"/>
                    <a:pt x="26180" y="12624"/>
                  </a:cubicBezTo>
                  <a:cubicBezTo>
                    <a:pt x="26415" y="12288"/>
                    <a:pt x="26616" y="11885"/>
                    <a:pt x="26751" y="11515"/>
                  </a:cubicBezTo>
                  <a:cubicBezTo>
                    <a:pt x="26784" y="11280"/>
                    <a:pt x="26852" y="11078"/>
                    <a:pt x="26885" y="10843"/>
                  </a:cubicBezTo>
                  <a:cubicBezTo>
                    <a:pt x="26919" y="10608"/>
                    <a:pt x="26919" y="10406"/>
                    <a:pt x="26919" y="10205"/>
                  </a:cubicBezTo>
                  <a:cubicBezTo>
                    <a:pt x="26919" y="9835"/>
                    <a:pt x="26784" y="9432"/>
                    <a:pt x="26616" y="9096"/>
                  </a:cubicBezTo>
                  <a:cubicBezTo>
                    <a:pt x="26448" y="8759"/>
                    <a:pt x="26247" y="8423"/>
                    <a:pt x="25944" y="8188"/>
                  </a:cubicBezTo>
                  <a:cubicBezTo>
                    <a:pt x="25407" y="7650"/>
                    <a:pt x="24667" y="7247"/>
                    <a:pt x="23894" y="7180"/>
                  </a:cubicBezTo>
                  <a:cubicBezTo>
                    <a:pt x="23726" y="7146"/>
                    <a:pt x="23558" y="7146"/>
                    <a:pt x="23424" y="7146"/>
                  </a:cubicBezTo>
                  <a:cubicBezTo>
                    <a:pt x="23222" y="7146"/>
                    <a:pt x="22987" y="7180"/>
                    <a:pt x="22752" y="7214"/>
                  </a:cubicBezTo>
                  <a:cubicBezTo>
                    <a:pt x="22584" y="7247"/>
                    <a:pt x="22517" y="7314"/>
                    <a:pt x="22416" y="7348"/>
                  </a:cubicBezTo>
                  <a:cubicBezTo>
                    <a:pt x="22517" y="7214"/>
                    <a:pt x="22584" y="7079"/>
                    <a:pt x="22651" y="6978"/>
                  </a:cubicBezTo>
                  <a:cubicBezTo>
                    <a:pt x="22853" y="6541"/>
                    <a:pt x="22987" y="6138"/>
                    <a:pt x="23021" y="5701"/>
                  </a:cubicBezTo>
                  <a:cubicBezTo>
                    <a:pt x="23054" y="5231"/>
                    <a:pt x="23021" y="4828"/>
                    <a:pt x="22920" y="4391"/>
                  </a:cubicBezTo>
                  <a:cubicBezTo>
                    <a:pt x="22718" y="3551"/>
                    <a:pt x="22248" y="2710"/>
                    <a:pt x="21576" y="2005"/>
                  </a:cubicBezTo>
                  <a:cubicBezTo>
                    <a:pt x="21239" y="1669"/>
                    <a:pt x="20903" y="1366"/>
                    <a:pt x="20567" y="1131"/>
                  </a:cubicBezTo>
                  <a:cubicBezTo>
                    <a:pt x="20198" y="862"/>
                    <a:pt x="19828" y="660"/>
                    <a:pt x="19458" y="492"/>
                  </a:cubicBezTo>
                  <a:cubicBezTo>
                    <a:pt x="19022" y="324"/>
                    <a:pt x="18618" y="156"/>
                    <a:pt x="18181" y="89"/>
                  </a:cubicBezTo>
                  <a:cubicBezTo>
                    <a:pt x="18002" y="35"/>
                    <a:pt x="17831" y="1"/>
                    <a:pt x="176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7243250" y="3509425"/>
              <a:ext cx="143675" cy="109250"/>
            </a:xfrm>
            <a:custGeom>
              <a:rect b="b" l="l" r="r" t="t"/>
              <a:pathLst>
                <a:path extrusionOk="0" h="4370" w="5747">
                  <a:moveTo>
                    <a:pt x="4470" y="1"/>
                  </a:moveTo>
                  <a:cubicBezTo>
                    <a:pt x="4234" y="1"/>
                    <a:pt x="3966" y="34"/>
                    <a:pt x="3730" y="101"/>
                  </a:cubicBezTo>
                  <a:cubicBezTo>
                    <a:pt x="3092" y="202"/>
                    <a:pt x="2520" y="505"/>
                    <a:pt x="1949" y="841"/>
                  </a:cubicBezTo>
                  <a:cubicBezTo>
                    <a:pt x="1680" y="1042"/>
                    <a:pt x="1412" y="1278"/>
                    <a:pt x="1176" y="1513"/>
                  </a:cubicBezTo>
                  <a:cubicBezTo>
                    <a:pt x="907" y="1782"/>
                    <a:pt x="706" y="2017"/>
                    <a:pt x="538" y="2319"/>
                  </a:cubicBezTo>
                  <a:cubicBezTo>
                    <a:pt x="370" y="2622"/>
                    <a:pt x="235" y="2891"/>
                    <a:pt x="101" y="3193"/>
                  </a:cubicBezTo>
                  <a:cubicBezTo>
                    <a:pt x="34" y="3496"/>
                    <a:pt x="0" y="3798"/>
                    <a:pt x="0" y="4033"/>
                  </a:cubicBezTo>
                  <a:cubicBezTo>
                    <a:pt x="0" y="4235"/>
                    <a:pt x="168" y="4369"/>
                    <a:pt x="336" y="4369"/>
                  </a:cubicBezTo>
                  <a:cubicBezTo>
                    <a:pt x="437" y="4369"/>
                    <a:pt x="605" y="4235"/>
                    <a:pt x="672" y="4134"/>
                  </a:cubicBezTo>
                  <a:cubicBezTo>
                    <a:pt x="706" y="3899"/>
                    <a:pt x="773" y="3697"/>
                    <a:pt x="874" y="3496"/>
                  </a:cubicBezTo>
                  <a:cubicBezTo>
                    <a:pt x="1075" y="2991"/>
                    <a:pt x="1378" y="2521"/>
                    <a:pt x="1714" y="2118"/>
                  </a:cubicBezTo>
                  <a:cubicBezTo>
                    <a:pt x="1949" y="1782"/>
                    <a:pt x="2252" y="1479"/>
                    <a:pt x="2588" y="1177"/>
                  </a:cubicBezTo>
                  <a:cubicBezTo>
                    <a:pt x="2890" y="975"/>
                    <a:pt x="3193" y="807"/>
                    <a:pt x="3529" y="639"/>
                  </a:cubicBezTo>
                  <a:cubicBezTo>
                    <a:pt x="3764" y="538"/>
                    <a:pt x="3966" y="471"/>
                    <a:pt x="4234" y="437"/>
                  </a:cubicBezTo>
                  <a:cubicBezTo>
                    <a:pt x="4335" y="404"/>
                    <a:pt x="4436" y="387"/>
                    <a:pt x="4541" y="387"/>
                  </a:cubicBezTo>
                  <a:cubicBezTo>
                    <a:pt x="4646" y="387"/>
                    <a:pt x="4755" y="404"/>
                    <a:pt x="4873" y="437"/>
                  </a:cubicBezTo>
                  <a:lnTo>
                    <a:pt x="5377" y="538"/>
                  </a:lnTo>
                  <a:cubicBezTo>
                    <a:pt x="5399" y="553"/>
                    <a:pt x="5423" y="560"/>
                    <a:pt x="5446" y="560"/>
                  </a:cubicBezTo>
                  <a:cubicBezTo>
                    <a:pt x="5530" y="560"/>
                    <a:pt x="5612" y="475"/>
                    <a:pt x="5612" y="370"/>
                  </a:cubicBezTo>
                  <a:cubicBezTo>
                    <a:pt x="5747" y="303"/>
                    <a:pt x="5646" y="202"/>
                    <a:pt x="5545" y="169"/>
                  </a:cubicBezTo>
                  <a:cubicBezTo>
                    <a:pt x="5209" y="34"/>
                    <a:pt x="4806" y="1"/>
                    <a:pt x="4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7080250" y="3634600"/>
              <a:ext cx="68075" cy="76475"/>
            </a:xfrm>
            <a:custGeom>
              <a:rect b="b" l="l" r="r" t="t"/>
              <a:pathLst>
                <a:path extrusionOk="0" h="3059" w="2723">
                  <a:moveTo>
                    <a:pt x="2353" y="1"/>
                  </a:moveTo>
                  <a:cubicBezTo>
                    <a:pt x="1009" y="1"/>
                    <a:pt x="1" y="1513"/>
                    <a:pt x="169" y="2756"/>
                  </a:cubicBezTo>
                  <a:cubicBezTo>
                    <a:pt x="169" y="2857"/>
                    <a:pt x="202" y="2924"/>
                    <a:pt x="236" y="2992"/>
                  </a:cubicBezTo>
                  <a:cubicBezTo>
                    <a:pt x="303" y="3025"/>
                    <a:pt x="370" y="3059"/>
                    <a:pt x="471" y="3059"/>
                  </a:cubicBezTo>
                  <a:cubicBezTo>
                    <a:pt x="538" y="3059"/>
                    <a:pt x="639" y="3025"/>
                    <a:pt x="673" y="2992"/>
                  </a:cubicBezTo>
                  <a:cubicBezTo>
                    <a:pt x="706" y="2924"/>
                    <a:pt x="740" y="2857"/>
                    <a:pt x="740" y="2756"/>
                  </a:cubicBezTo>
                  <a:lnTo>
                    <a:pt x="740" y="2185"/>
                  </a:lnTo>
                  <a:cubicBezTo>
                    <a:pt x="807" y="1916"/>
                    <a:pt x="841" y="1681"/>
                    <a:pt x="975" y="1412"/>
                  </a:cubicBezTo>
                  <a:cubicBezTo>
                    <a:pt x="1042" y="1244"/>
                    <a:pt x="1143" y="1076"/>
                    <a:pt x="1244" y="908"/>
                  </a:cubicBezTo>
                  <a:cubicBezTo>
                    <a:pt x="1345" y="807"/>
                    <a:pt x="1479" y="706"/>
                    <a:pt x="1580" y="572"/>
                  </a:cubicBezTo>
                  <a:cubicBezTo>
                    <a:pt x="1681" y="505"/>
                    <a:pt x="1748" y="471"/>
                    <a:pt x="1882" y="404"/>
                  </a:cubicBezTo>
                  <a:cubicBezTo>
                    <a:pt x="2017" y="370"/>
                    <a:pt x="2151" y="337"/>
                    <a:pt x="2219" y="337"/>
                  </a:cubicBezTo>
                  <a:lnTo>
                    <a:pt x="2555" y="337"/>
                  </a:lnTo>
                  <a:cubicBezTo>
                    <a:pt x="2655" y="337"/>
                    <a:pt x="2723" y="236"/>
                    <a:pt x="2723" y="169"/>
                  </a:cubicBezTo>
                  <a:cubicBezTo>
                    <a:pt x="2723" y="135"/>
                    <a:pt x="2723" y="68"/>
                    <a:pt x="2689" y="34"/>
                  </a:cubicBezTo>
                  <a:cubicBezTo>
                    <a:pt x="2655" y="34"/>
                    <a:pt x="2588" y="34"/>
                    <a:pt x="2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4" name="Google Shape;304;p14"/>
          <p:cNvSpPr/>
          <p:nvPr/>
        </p:nvSpPr>
        <p:spPr>
          <a:xfrm rot="10800000">
            <a:off x="-33" y="-39"/>
            <a:ext cx="1502984" cy="1415189"/>
          </a:xfrm>
          <a:custGeom>
            <a:rect b="b" l="l" r="r" t="t"/>
            <a:pathLst>
              <a:path extrusionOk="0" h="55837" w="59301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4"/>
          <p:cNvSpPr/>
          <p:nvPr/>
        </p:nvSpPr>
        <p:spPr>
          <a:xfrm>
            <a:off x="8688672" y="3886767"/>
            <a:ext cx="258588" cy="22799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4"/>
          <p:cNvSpPr/>
          <p:nvPr/>
        </p:nvSpPr>
        <p:spPr>
          <a:xfrm>
            <a:off x="306674" y="1461746"/>
            <a:ext cx="172847" cy="152407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4"/>
          <p:cNvSpPr/>
          <p:nvPr/>
        </p:nvSpPr>
        <p:spPr>
          <a:xfrm>
            <a:off x="8536274" y="3671546"/>
            <a:ext cx="172847" cy="152407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5"/>
          <p:cNvSpPr txBox="1"/>
          <p:nvPr>
            <p:ph type="ctrTitle"/>
          </p:nvPr>
        </p:nvSpPr>
        <p:spPr>
          <a:xfrm flipH="1">
            <a:off x="1184088" y="3125007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10" name="Google Shape;310;p15"/>
          <p:cNvSpPr txBox="1"/>
          <p:nvPr>
            <p:ph idx="1" type="subTitle"/>
          </p:nvPr>
        </p:nvSpPr>
        <p:spPr>
          <a:xfrm flipH="1">
            <a:off x="1316388" y="3615025"/>
            <a:ext cx="1930800" cy="9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1" name="Google Shape;311;p15"/>
          <p:cNvSpPr txBox="1"/>
          <p:nvPr>
            <p:ph idx="2" type="ctrTitle"/>
          </p:nvPr>
        </p:nvSpPr>
        <p:spPr>
          <a:xfrm flipH="1">
            <a:off x="3425988" y="3125007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12" name="Google Shape;312;p15"/>
          <p:cNvSpPr txBox="1"/>
          <p:nvPr>
            <p:ph idx="3" type="subTitle"/>
          </p:nvPr>
        </p:nvSpPr>
        <p:spPr>
          <a:xfrm flipH="1">
            <a:off x="3564512" y="3615025"/>
            <a:ext cx="1930800" cy="9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3" name="Google Shape;313;p15"/>
          <p:cNvSpPr txBox="1"/>
          <p:nvPr>
            <p:ph idx="4" type="ctrTitle"/>
          </p:nvPr>
        </p:nvSpPr>
        <p:spPr>
          <a:xfrm flipH="1">
            <a:off x="5667913" y="3125007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14" name="Google Shape;314;p15"/>
          <p:cNvSpPr txBox="1"/>
          <p:nvPr>
            <p:ph idx="5" type="subTitle"/>
          </p:nvPr>
        </p:nvSpPr>
        <p:spPr>
          <a:xfrm flipH="1">
            <a:off x="5800213" y="3615025"/>
            <a:ext cx="1930800" cy="9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5" name="Google Shape;315;p15"/>
          <p:cNvSpPr txBox="1"/>
          <p:nvPr>
            <p:ph idx="6"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6" name="Google Shape;316;p15"/>
          <p:cNvSpPr/>
          <p:nvPr/>
        </p:nvSpPr>
        <p:spPr>
          <a:xfrm rot="5400000">
            <a:off x="6462530" y="2951999"/>
            <a:ext cx="652395" cy="4018096"/>
          </a:xfrm>
          <a:custGeom>
            <a:rect b="b" l="l" r="r" t="t"/>
            <a:pathLst>
              <a:path extrusionOk="0" h="104829" w="1860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5"/>
          <p:cNvSpPr/>
          <p:nvPr/>
        </p:nvSpPr>
        <p:spPr>
          <a:xfrm rot="-5400000">
            <a:off x="-502630" y="1082929"/>
            <a:ext cx="1460479" cy="621816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5"/>
          <p:cNvSpPr/>
          <p:nvPr/>
        </p:nvSpPr>
        <p:spPr>
          <a:xfrm>
            <a:off x="8251722" y="4634842"/>
            <a:ext cx="258588" cy="22799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5"/>
          <p:cNvSpPr/>
          <p:nvPr/>
        </p:nvSpPr>
        <p:spPr>
          <a:xfrm>
            <a:off x="8500199" y="4512294"/>
            <a:ext cx="138988" cy="122557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5"/>
          <p:cNvSpPr/>
          <p:nvPr/>
        </p:nvSpPr>
        <p:spPr>
          <a:xfrm>
            <a:off x="98322" y="1896067"/>
            <a:ext cx="258588" cy="22799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6"/>
          <p:cNvSpPr/>
          <p:nvPr/>
        </p:nvSpPr>
        <p:spPr>
          <a:xfrm>
            <a:off x="-352646" y="-80688"/>
            <a:ext cx="1637425" cy="697169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16"/>
          <p:cNvSpPr txBox="1"/>
          <p:nvPr>
            <p:ph idx="1" type="subTitle"/>
          </p:nvPr>
        </p:nvSpPr>
        <p:spPr>
          <a:xfrm>
            <a:off x="1812004" y="1256675"/>
            <a:ext cx="31278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24" name="Google Shape;324;p16"/>
          <p:cNvSpPr txBox="1"/>
          <p:nvPr>
            <p:ph hasCustomPrompt="1" type="title"/>
          </p:nvPr>
        </p:nvSpPr>
        <p:spPr>
          <a:xfrm>
            <a:off x="1811999" y="731625"/>
            <a:ext cx="3127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25" name="Google Shape;325;p16"/>
          <p:cNvSpPr txBox="1"/>
          <p:nvPr>
            <p:ph idx="2" type="subTitle"/>
          </p:nvPr>
        </p:nvSpPr>
        <p:spPr>
          <a:xfrm>
            <a:off x="1812004" y="2528425"/>
            <a:ext cx="31278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26" name="Google Shape;326;p16"/>
          <p:cNvSpPr txBox="1"/>
          <p:nvPr>
            <p:ph hasCustomPrompt="1" idx="3" type="title"/>
          </p:nvPr>
        </p:nvSpPr>
        <p:spPr>
          <a:xfrm>
            <a:off x="1811999" y="2003375"/>
            <a:ext cx="3127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27" name="Google Shape;327;p16"/>
          <p:cNvSpPr txBox="1"/>
          <p:nvPr>
            <p:ph idx="4" type="subTitle"/>
          </p:nvPr>
        </p:nvSpPr>
        <p:spPr>
          <a:xfrm>
            <a:off x="1812004" y="3800175"/>
            <a:ext cx="31278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28" name="Google Shape;328;p16"/>
          <p:cNvSpPr txBox="1"/>
          <p:nvPr>
            <p:ph hasCustomPrompt="1" idx="5" type="title"/>
          </p:nvPr>
        </p:nvSpPr>
        <p:spPr>
          <a:xfrm>
            <a:off x="1811999" y="3275125"/>
            <a:ext cx="3127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329" name="Google Shape;329;p16"/>
          <p:cNvGrpSpPr/>
          <p:nvPr/>
        </p:nvGrpSpPr>
        <p:grpSpPr>
          <a:xfrm rot="10800000">
            <a:off x="1882952" y="535249"/>
            <a:ext cx="2222950" cy="1255025"/>
            <a:chOff x="2256903" y="816487"/>
            <a:chExt cx="4630180" cy="3653639"/>
          </a:xfrm>
        </p:grpSpPr>
        <p:sp>
          <p:nvSpPr>
            <p:cNvPr id="330" name="Google Shape;330;p16"/>
            <p:cNvSpPr/>
            <p:nvPr/>
          </p:nvSpPr>
          <p:spPr>
            <a:xfrm>
              <a:off x="2256903" y="816487"/>
              <a:ext cx="4630180" cy="3653639"/>
            </a:xfrm>
            <a:custGeom>
              <a:rect b="b" l="l" r="r" t="t"/>
              <a:pathLst>
                <a:path extrusionOk="0" h="71169" w="90191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2748611" y="1192720"/>
              <a:ext cx="3311049" cy="2747418"/>
            </a:xfrm>
            <a:custGeom>
              <a:rect b="b" l="l" r="r" t="t"/>
              <a:pathLst>
                <a:path extrusionOk="0" h="91933" w="110793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2" name="Google Shape;332;p16"/>
          <p:cNvGrpSpPr/>
          <p:nvPr/>
        </p:nvGrpSpPr>
        <p:grpSpPr>
          <a:xfrm flipH="1">
            <a:off x="1936427" y="1943287"/>
            <a:ext cx="2222950" cy="1255025"/>
            <a:chOff x="2256903" y="816487"/>
            <a:chExt cx="4630180" cy="3653639"/>
          </a:xfrm>
        </p:grpSpPr>
        <p:sp>
          <p:nvSpPr>
            <p:cNvPr id="333" name="Google Shape;333;p16"/>
            <p:cNvSpPr/>
            <p:nvPr/>
          </p:nvSpPr>
          <p:spPr>
            <a:xfrm>
              <a:off x="2256903" y="816487"/>
              <a:ext cx="4630180" cy="3653639"/>
            </a:xfrm>
            <a:custGeom>
              <a:rect b="b" l="l" r="r" t="t"/>
              <a:pathLst>
                <a:path extrusionOk="0" h="71169" w="90191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2748611" y="1192720"/>
              <a:ext cx="3311049" cy="2747418"/>
            </a:xfrm>
            <a:custGeom>
              <a:rect b="b" l="l" r="r" t="t"/>
              <a:pathLst>
                <a:path extrusionOk="0" h="91933" w="110793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" name="Google Shape;335;p16"/>
          <p:cNvGrpSpPr/>
          <p:nvPr/>
        </p:nvGrpSpPr>
        <p:grpSpPr>
          <a:xfrm>
            <a:off x="1936527" y="3284037"/>
            <a:ext cx="2222950" cy="1255025"/>
            <a:chOff x="2256903" y="816487"/>
            <a:chExt cx="4630180" cy="3653639"/>
          </a:xfrm>
        </p:grpSpPr>
        <p:sp>
          <p:nvSpPr>
            <p:cNvPr id="336" name="Google Shape;336;p16"/>
            <p:cNvSpPr/>
            <p:nvPr/>
          </p:nvSpPr>
          <p:spPr>
            <a:xfrm>
              <a:off x="2256903" y="816487"/>
              <a:ext cx="4630180" cy="3653639"/>
            </a:xfrm>
            <a:custGeom>
              <a:rect b="b" l="l" r="r" t="t"/>
              <a:pathLst>
                <a:path extrusionOk="0" h="71169" w="90191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2748611" y="1192720"/>
              <a:ext cx="3311049" cy="2747418"/>
            </a:xfrm>
            <a:custGeom>
              <a:rect b="b" l="l" r="r" t="t"/>
              <a:pathLst>
                <a:path extrusionOk="0" h="91933" w="110793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8" name="Google Shape;338;p16"/>
          <p:cNvSpPr/>
          <p:nvPr/>
        </p:nvSpPr>
        <p:spPr>
          <a:xfrm>
            <a:off x="1055349" y="184497"/>
            <a:ext cx="189140" cy="166771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7"/>
          <p:cNvSpPr txBox="1"/>
          <p:nvPr>
            <p:ph idx="1" type="body"/>
          </p:nvPr>
        </p:nvSpPr>
        <p:spPr>
          <a:xfrm>
            <a:off x="4419300" y="1685875"/>
            <a:ext cx="3924600" cy="29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sz="1400"/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41" name="Google Shape;341;p17"/>
          <p:cNvSpPr txBox="1"/>
          <p:nvPr>
            <p:ph type="title"/>
          </p:nvPr>
        </p:nvSpPr>
        <p:spPr>
          <a:xfrm>
            <a:off x="660225" y="382675"/>
            <a:ext cx="776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2" name="Google Shape;342;p17"/>
          <p:cNvSpPr/>
          <p:nvPr/>
        </p:nvSpPr>
        <p:spPr>
          <a:xfrm rot="10800000">
            <a:off x="-5" y="2703384"/>
            <a:ext cx="536006" cy="3301065"/>
          </a:xfrm>
          <a:custGeom>
            <a:rect b="b" l="l" r="r" t="t"/>
            <a:pathLst>
              <a:path extrusionOk="0" h="104829" w="1860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17"/>
          <p:cNvSpPr/>
          <p:nvPr/>
        </p:nvSpPr>
        <p:spPr>
          <a:xfrm rot="10800000">
            <a:off x="8120285" y="2346175"/>
            <a:ext cx="1264340" cy="3524526"/>
          </a:xfrm>
          <a:custGeom>
            <a:rect b="b" l="l" r="r" t="t"/>
            <a:pathLst>
              <a:path extrusionOk="0" h="90891" w="32605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510924" y="4222495"/>
            <a:ext cx="343752" cy="303049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5" name="Google Shape;345;p17"/>
          <p:cNvGrpSpPr/>
          <p:nvPr/>
        </p:nvGrpSpPr>
        <p:grpSpPr>
          <a:xfrm>
            <a:off x="8142038" y="631550"/>
            <a:ext cx="418775" cy="350302"/>
            <a:chOff x="4259550" y="352000"/>
            <a:chExt cx="418775" cy="350302"/>
          </a:xfrm>
        </p:grpSpPr>
        <p:sp>
          <p:nvSpPr>
            <p:cNvPr id="346" name="Google Shape;346;p17"/>
            <p:cNvSpPr/>
            <p:nvPr/>
          </p:nvSpPr>
          <p:spPr>
            <a:xfrm>
              <a:off x="4624575" y="3520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4259550" y="485275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8"/>
          <p:cNvSpPr txBox="1"/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1" name="Google Shape;351;p18"/>
          <p:cNvSpPr txBox="1"/>
          <p:nvPr>
            <p:ph idx="2" type="ctrTitle"/>
          </p:nvPr>
        </p:nvSpPr>
        <p:spPr>
          <a:xfrm flipH="1">
            <a:off x="1058575" y="3125000"/>
            <a:ext cx="1930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52" name="Google Shape;352;p18"/>
          <p:cNvSpPr txBox="1"/>
          <p:nvPr>
            <p:ph idx="1" type="subTitle"/>
          </p:nvPr>
        </p:nvSpPr>
        <p:spPr>
          <a:xfrm flipH="1">
            <a:off x="1058563" y="3615025"/>
            <a:ext cx="1930800" cy="9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3" name="Google Shape;353;p18"/>
          <p:cNvSpPr txBox="1"/>
          <p:nvPr>
            <p:ph idx="3" type="ctrTitle"/>
          </p:nvPr>
        </p:nvSpPr>
        <p:spPr>
          <a:xfrm flipH="1">
            <a:off x="3564500" y="3125000"/>
            <a:ext cx="1930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54" name="Google Shape;354;p18"/>
          <p:cNvSpPr txBox="1"/>
          <p:nvPr>
            <p:ph idx="4" type="subTitle"/>
          </p:nvPr>
        </p:nvSpPr>
        <p:spPr>
          <a:xfrm flipH="1">
            <a:off x="3564512" y="3615025"/>
            <a:ext cx="1930800" cy="9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5" name="Google Shape;355;p18"/>
          <p:cNvSpPr txBox="1"/>
          <p:nvPr>
            <p:ph idx="5" type="ctrTitle"/>
          </p:nvPr>
        </p:nvSpPr>
        <p:spPr>
          <a:xfrm flipH="1">
            <a:off x="6062525" y="3125000"/>
            <a:ext cx="1926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6" type="subTitle"/>
          </p:nvPr>
        </p:nvSpPr>
        <p:spPr>
          <a:xfrm flipH="1">
            <a:off x="6058013" y="3615025"/>
            <a:ext cx="1930800" cy="9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7" name="Google Shape;357;p18"/>
          <p:cNvSpPr/>
          <p:nvPr/>
        </p:nvSpPr>
        <p:spPr>
          <a:xfrm flipH="1" rot="10800000">
            <a:off x="8593007" y="1562798"/>
            <a:ext cx="652395" cy="4018096"/>
          </a:xfrm>
          <a:custGeom>
            <a:rect b="b" l="l" r="r" t="t"/>
            <a:pathLst>
              <a:path extrusionOk="0" h="104829" w="1860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8"/>
          <p:cNvSpPr/>
          <p:nvPr/>
        </p:nvSpPr>
        <p:spPr>
          <a:xfrm rot="-5400000">
            <a:off x="8498878" y="2260009"/>
            <a:ext cx="258588" cy="22799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18"/>
          <p:cNvSpPr/>
          <p:nvPr/>
        </p:nvSpPr>
        <p:spPr>
          <a:xfrm rot="-5400000">
            <a:off x="8288733" y="2493071"/>
            <a:ext cx="172847" cy="152407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18"/>
          <p:cNvSpPr/>
          <p:nvPr/>
        </p:nvSpPr>
        <p:spPr>
          <a:xfrm rot="-5400000">
            <a:off x="-677991" y="201698"/>
            <a:ext cx="1683182" cy="716650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" name="Google Shape;361;p18"/>
          <p:cNvGrpSpPr/>
          <p:nvPr/>
        </p:nvGrpSpPr>
        <p:grpSpPr>
          <a:xfrm flipH="1" rot="10172325">
            <a:off x="162250" y="1074149"/>
            <a:ext cx="306767" cy="476335"/>
            <a:chOff x="4452729" y="352000"/>
            <a:chExt cx="225596" cy="350302"/>
          </a:xfrm>
        </p:grpSpPr>
        <p:sp>
          <p:nvSpPr>
            <p:cNvPr id="362" name="Google Shape;362;p18"/>
            <p:cNvSpPr/>
            <p:nvPr/>
          </p:nvSpPr>
          <p:spPr>
            <a:xfrm>
              <a:off x="4624575" y="3520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4452729" y="426046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5" name="Google Shape;365;p18"/>
          <p:cNvSpPr txBox="1"/>
          <p:nvPr>
            <p:ph hasCustomPrompt="1" idx="7" type="title"/>
          </p:nvPr>
        </p:nvSpPr>
        <p:spPr>
          <a:xfrm>
            <a:off x="1500475" y="2163625"/>
            <a:ext cx="1047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18"/>
          <p:cNvSpPr txBox="1"/>
          <p:nvPr>
            <p:ph hasCustomPrompt="1" idx="8" type="title"/>
          </p:nvPr>
        </p:nvSpPr>
        <p:spPr>
          <a:xfrm>
            <a:off x="4041675" y="2163625"/>
            <a:ext cx="1047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7" name="Google Shape;367;p18"/>
          <p:cNvSpPr txBox="1"/>
          <p:nvPr>
            <p:ph hasCustomPrompt="1" idx="9" type="title"/>
          </p:nvPr>
        </p:nvSpPr>
        <p:spPr>
          <a:xfrm>
            <a:off x="6499937" y="2163625"/>
            <a:ext cx="1047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369;p19"/>
          <p:cNvGrpSpPr/>
          <p:nvPr/>
        </p:nvGrpSpPr>
        <p:grpSpPr>
          <a:xfrm>
            <a:off x="2606003" y="545002"/>
            <a:ext cx="3887739" cy="2848111"/>
            <a:chOff x="2862041" y="521294"/>
            <a:chExt cx="3419897" cy="2848111"/>
          </a:xfrm>
        </p:grpSpPr>
        <p:grpSp>
          <p:nvGrpSpPr>
            <p:cNvPr id="370" name="Google Shape;370;p19"/>
            <p:cNvGrpSpPr/>
            <p:nvPr/>
          </p:nvGrpSpPr>
          <p:grpSpPr>
            <a:xfrm>
              <a:off x="2862041" y="799915"/>
              <a:ext cx="3419897" cy="2569490"/>
              <a:chOff x="4696250" y="3980150"/>
              <a:chExt cx="1525650" cy="1146275"/>
            </a:xfrm>
          </p:grpSpPr>
          <p:sp>
            <p:nvSpPr>
              <p:cNvPr id="371" name="Google Shape;371;p19"/>
              <p:cNvSpPr/>
              <p:nvPr/>
            </p:nvSpPr>
            <p:spPr>
              <a:xfrm>
                <a:off x="4709325" y="3987125"/>
                <a:ext cx="1503850" cy="1131650"/>
              </a:xfrm>
              <a:custGeom>
                <a:rect b="b" l="l" r="r" t="t"/>
                <a:pathLst>
                  <a:path extrusionOk="0" h="45266" w="60154">
                    <a:moveTo>
                      <a:pt x="35770" y="0"/>
                    </a:moveTo>
                    <a:cubicBezTo>
                      <a:pt x="33608" y="0"/>
                      <a:pt x="21525" y="487"/>
                      <a:pt x="18796" y="880"/>
                    </a:cubicBezTo>
                    <a:cubicBezTo>
                      <a:pt x="15979" y="1285"/>
                      <a:pt x="1040" y="1285"/>
                      <a:pt x="663" y="1313"/>
                    </a:cubicBezTo>
                    <a:cubicBezTo>
                      <a:pt x="663" y="1313"/>
                      <a:pt x="21" y="39657"/>
                      <a:pt x="7" y="41861"/>
                    </a:cubicBezTo>
                    <a:cubicBezTo>
                      <a:pt x="1" y="42895"/>
                      <a:pt x="464" y="43171"/>
                      <a:pt x="961" y="43171"/>
                    </a:cubicBezTo>
                    <a:cubicBezTo>
                      <a:pt x="1530" y="43171"/>
                      <a:pt x="2141" y="42810"/>
                      <a:pt x="2142" y="42810"/>
                    </a:cubicBezTo>
                    <a:lnTo>
                      <a:pt x="2142" y="42810"/>
                    </a:lnTo>
                    <a:lnTo>
                      <a:pt x="1374" y="45251"/>
                    </a:lnTo>
                    <a:cubicBezTo>
                      <a:pt x="1374" y="45251"/>
                      <a:pt x="2679" y="45265"/>
                      <a:pt x="4452" y="45265"/>
                    </a:cubicBezTo>
                    <a:cubicBezTo>
                      <a:pt x="7898" y="45265"/>
                      <a:pt x="13113" y="45211"/>
                      <a:pt x="13942" y="44888"/>
                    </a:cubicBezTo>
                    <a:cubicBezTo>
                      <a:pt x="15197" y="44386"/>
                      <a:pt x="31936" y="44763"/>
                      <a:pt x="35046" y="44344"/>
                    </a:cubicBezTo>
                    <a:cubicBezTo>
                      <a:pt x="38129" y="43926"/>
                      <a:pt x="60154" y="43926"/>
                      <a:pt x="60154" y="43926"/>
                    </a:cubicBezTo>
                    <a:lnTo>
                      <a:pt x="59917" y="41624"/>
                    </a:lnTo>
                    <a:cubicBezTo>
                      <a:pt x="59917" y="41624"/>
                      <a:pt x="59735" y="32962"/>
                      <a:pt x="59666" y="30535"/>
                    </a:cubicBezTo>
                    <a:cubicBezTo>
                      <a:pt x="59596" y="28108"/>
                      <a:pt x="58801" y="2136"/>
                      <a:pt x="58801" y="2136"/>
                    </a:cubicBezTo>
                    <a:lnTo>
                      <a:pt x="56820" y="1647"/>
                    </a:lnTo>
                    <a:lnTo>
                      <a:pt x="56499" y="755"/>
                    </a:lnTo>
                    <a:cubicBezTo>
                      <a:pt x="56499" y="755"/>
                      <a:pt x="50543" y="308"/>
                      <a:pt x="49525" y="239"/>
                    </a:cubicBezTo>
                    <a:cubicBezTo>
                      <a:pt x="48521" y="169"/>
                      <a:pt x="37571" y="43"/>
                      <a:pt x="35925" y="2"/>
                    </a:cubicBezTo>
                    <a:cubicBezTo>
                      <a:pt x="35881" y="1"/>
                      <a:pt x="35829" y="0"/>
                      <a:pt x="357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9"/>
              <p:cNvSpPr/>
              <p:nvPr/>
            </p:nvSpPr>
            <p:spPr>
              <a:xfrm>
                <a:off x="4696250" y="3980150"/>
                <a:ext cx="1459750" cy="1096075"/>
              </a:xfrm>
              <a:custGeom>
                <a:rect b="b" l="l" r="r" t="t"/>
                <a:pathLst>
                  <a:path extrusionOk="0" h="43843" w="58390">
                    <a:moveTo>
                      <a:pt x="35122" y="602"/>
                    </a:moveTo>
                    <a:cubicBezTo>
                      <a:pt x="36655" y="602"/>
                      <a:pt x="38189" y="627"/>
                      <a:pt x="39726" y="685"/>
                    </a:cubicBezTo>
                    <a:cubicBezTo>
                      <a:pt x="41880" y="774"/>
                      <a:pt x="44007" y="801"/>
                      <a:pt x="46142" y="801"/>
                    </a:cubicBezTo>
                    <a:cubicBezTo>
                      <a:pt x="46676" y="801"/>
                      <a:pt x="47211" y="799"/>
                      <a:pt x="47747" y="797"/>
                    </a:cubicBezTo>
                    <a:cubicBezTo>
                      <a:pt x="47948" y="792"/>
                      <a:pt x="48149" y="790"/>
                      <a:pt x="48350" y="790"/>
                    </a:cubicBezTo>
                    <a:cubicBezTo>
                      <a:pt x="49492" y="790"/>
                      <a:pt x="50613" y="855"/>
                      <a:pt x="51764" y="950"/>
                    </a:cubicBezTo>
                    <a:cubicBezTo>
                      <a:pt x="52503" y="1006"/>
                      <a:pt x="53256" y="1076"/>
                      <a:pt x="54009" y="1145"/>
                    </a:cubicBezTo>
                    <a:cubicBezTo>
                      <a:pt x="54372" y="1173"/>
                      <a:pt x="54763" y="1215"/>
                      <a:pt x="55125" y="1229"/>
                    </a:cubicBezTo>
                    <a:cubicBezTo>
                      <a:pt x="55160" y="1230"/>
                      <a:pt x="55199" y="1231"/>
                      <a:pt x="55242" y="1231"/>
                    </a:cubicBezTo>
                    <a:cubicBezTo>
                      <a:pt x="55383" y="1231"/>
                      <a:pt x="55565" y="1225"/>
                      <a:pt x="55751" y="1225"/>
                    </a:cubicBezTo>
                    <a:cubicBezTo>
                      <a:pt x="56056" y="1225"/>
                      <a:pt x="56371" y="1241"/>
                      <a:pt x="56534" y="1327"/>
                    </a:cubicBezTo>
                    <a:cubicBezTo>
                      <a:pt x="57064" y="1606"/>
                      <a:pt x="56980" y="2847"/>
                      <a:pt x="56994" y="3279"/>
                    </a:cubicBezTo>
                    <a:cubicBezTo>
                      <a:pt x="56994" y="4116"/>
                      <a:pt x="57008" y="4939"/>
                      <a:pt x="57022" y="5776"/>
                    </a:cubicBezTo>
                    <a:cubicBezTo>
                      <a:pt x="57036" y="7366"/>
                      <a:pt x="57078" y="8957"/>
                      <a:pt x="57120" y="10533"/>
                    </a:cubicBezTo>
                    <a:cubicBezTo>
                      <a:pt x="57190" y="13783"/>
                      <a:pt x="57246" y="17019"/>
                      <a:pt x="57343" y="20269"/>
                    </a:cubicBezTo>
                    <a:cubicBezTo>
                      <a:pt x="57522" y="27439"/>
                      <a:pt x="57728" y="34608"/>
                      <a:pt x="57787" y="41792"/>
                    </a:cubicBezTo>
                    <a:lnTo>
                      <a:pt x="57787" y="41792"/>
                    </a:lnTo>
                    <a:cubicBezTo>
                      <a:pt x="42918" y="42486"/>
                      <a:pt x="28022" y="42296"/>
                      <a:pt x="13140" y="42698"/>
                    </a:cubicBezTo>
                    <a:cubicBezTo>
                      <a:pt x="8992" y="42823"/>
                      <a:pt x="4857" y="43002"/>
                      <a:pt x="709" y="43236"/>
                    </a:cubicBezTo>
                    <a:lnTo>
                      <a:pt x="709" y="43236"/>
                    </a:lnTo>
                    <a:cubicBezTo>
                      <a:pt x="534" y="29454"/>
                      <a:pt x="726" y="15671"/>
                      <a:pt x="1272" y="1903"/>
                    </a:cubicBezTo>
                    <a:lnTo>
                      <a:pt x="1272" y="1903"/>
                    </a:lnTo>
                    <a:cubicBezTo>
                      <a:pt x="7832" y="1671"/>
                      <a:pt x="14405" y="1516"/>
                      <a:pt x="20951" y="1117"/>
                    </a:cubicBezTo>
                    <a:cubicBezTo>
                      <a:pt x="25681" y="844"/>
                      <a:pt x="30394" y="602"/>
                      <a:pt x="35122" y="602"/>
                    </a:cubicBezTo>
                    <a:close/>
                    <a:moveTo>
                      <a:pt x="34303" y="1"/>
                    </a:moveTo>
                    <a:cubicBezTo>
                      <a:pt x="34214" y="1"/>
                      <a:pt x="34124" y="1"/>
                      <a:pt x="34035" y="2"/>
                    </a:cubicBezTo>
                    <a:cubicBezTo>
                      <a:pt x="30855" y="2"/>
                      <a:pt x="27661" y="141"/>
                      <a:pt x="24494" y="336"/>
                    </a:cubicBezTo>
                    <a:cubicBezTo>
                      <a:pt x="16683" y="783"/>
                      <a:pt x="8858" y="1062"/>
                      <a:pt x="1047" y="1327"/>
                    </a:cubicBezTo>
                    <a:cubicBezTo>
                      <a:pt x="879" y="1327"/>
                      <a:pt x="740" y="1466"/>
                      <a:pt x="740" y="1620"/>
                    </a:cubicBezTo>
                    <a:cubicBezTo>
                      <a:pt x="182" y="15554"/>
                      <a:pt x="0" y="29517"/>
                      <a:pt x="168" y="43451"/>
                    </a:cubicBezTo>
                    <a:cubicBezTo>
                      <a:pt x="144" y="43599"/>
                      <a:pt x="238" y="43684"/>
                      <a:pt x="354" y="43706"/>
                    </a:cubicBezTo>
                    <a:lnTo>
                      <a:pt x="354" y="43706"/>
                    </a:lnTo>
                    <a:cubicBezTo>
                      <a:pt x="396" y="43785"/>
                      <a:pt x="474" y="43842"/>
                      <a:pt x="587" y="43842"/>
                    </a:cubicBezTo>
                    <a:cubicBezTo>
                      <a:pt x="592" y="43842"/>
                      <a:pt x="596" y="43842"/>
                      <a:pt x="600" y="43842"/>
                    </a:cubicBezTo>
                    <a:cubicBezTo>
                      <a:pt x="15567" y="42935"/>
                      <a:pt x="30576" y="43103"/>
                      <a:pt x="45557" y="42796"/>
                    </a:cubicBezTo>
                    <a:cubicBezTo>
                      <a:pt x="49741" y="42698"/>
                      <a:pt x="53926" y="42559"/>
                      <a:pt x="58096" y="42377"/>
                    </a:cubicBezTo>
                    <a:cubicBezTo>
                      <a:pt x="58250" y="42377"/>
                      <a:pt x="58389" y="42252"/>
                      <a:pt x="58389" y="42071"/>
                    </a:cubicBezTo>
                    <a:cubicBezTo>
                      <a:pt x="58334" y="35347"/>
                      <a:pt x="58166" y="28610"/>
                      <a:pt x="57985" y="21901"/>
                    </a:cubicBezTo>
                    <a:cubicBezTo>
                      <a:pt x="57901" y="18539"/>
                      <a:pt x="57817" y="15192"/>
                      <a:pt x="57748" y="11830"/>
                    </a:cubicBezTo>
                    <a:cubicBezTo>
                      <a:pt x="57678" y="8622"/>
                      <a:pt x="57720" y="5386"/>
                      <a:pt x="57552" y="2205"/>
                    </a:cubicBezTo>
                    <a:cubicBezTo>
                      <a:pt x="57497" y="1229"/>
                      <a:pt x="57497" y="825"/>
                      <a:pt x="56423" y="755"/>
                    </a:cubicBezTo>
                    <a:cubicBezTo>
                      <a:pt x="54763" y="643"/>
                      <a:pt x="53117" y="490"/>
                      <a:pt x="51471" y="350"/>
                    </a:cubicBezTo>
                    <a:cubicBezTo>
                      <a:pt x="50291" y="259"/>
                      <a:pt x="49116" y="234"/>
                      <a:pt x="47942" y="234"/>
                    </a:cubicBezTo>
                    <a:cubicBezTo>
                      <a:pt x="46570" y="234"/>
                      <a:pt x="45199" y="268"/>
                      <a:pt x="43822" y="268"/>
                    </a:cubicBezTo>
                    <a:cubicBezTo>
                      <a:pt x="43689" y="268"/>
                      <a:pt x="43556" y="267"/>
                      <a:pt x="43422" y="267"/>
                    </a:cubicBezTo>
                    <a:cubicBezTo>
                      <a:pt x="40373" y="226"/>
                      <a:pt x="37351" y="1"/>
                      <a:pt x="34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9"/>
              <p:cNvSpPr/>
              <p:nvPr/>
            </p:nvSpPr>
            <p:spPr>
              <a:xfrm>
                <a:off x="4736350" y="4027550"/>
                <a:ext cx="1485550" cy="1098875"/>
              </a:xfrm>
              <a:custGeom>
                <a:rect b="b" l="l" r="r" t="t"/>
                <a:pathLst>
                  <a:path extrusionOk="0" h="43955" w="59422">
                    <a:moveTo>
                      <a:pt x="56133" y="0"/>
                    </a:moveTo>
                    <a:cubicBezTo>
                      <a:pt x="55797" y="0"/>
                      <a:pt x="55642" y="521"/>
                      <a:pt x="56018" y="588"/>
                    </a:cubicBezTo>
                    <a:cubicBezTo>
                      <a:pt x="56509" y="662"/>
                      <a:pt x="56988" y="736"/>
                      <a:pt x="57476" y="809"/>
                    </a:cubicBezTo>
                    <a:lnTo>
                      <a:pt x="57476" y="809"/>
                    </a:lnTo>
                    <a:cubicBezTo>
                      <a:pt x="57824" y="12401"/>
                      <a:pt x="58252" y="23965"/>
                      <a:pt x="58487" y="35544"/>
                    </a:cubicBezTo>
                    <a:cubicBezTo>
                      <a:pt x="58541" y="37756"/>
                      <a:pt x="58530" y="39943"/>
                      <a:pt x="58781" y="42153"/>
                    </a:cubicBezTo>
                    <a:lnTo>
                      <a:pt x="58781" y="42153"/>
                    </a:lnTo>
                    <a:cubicBezTo>
                      <a:pt x="58710" y="42162"/>
                      <a:pt x="58637" y="42166"/>
                      <a:pt x="58562" y="42166"/>
                    </a:cubicBezTo>
                    <a:cubicBezTo>
                      <a:pt x="58218" y="42166"/>
                      <a:pt x="57847" y="42086"/>
                      <a:pt x="57552" y="42058"/>
                    </a:cubicBezTo>
                    <a:cubicBezTo>
                      <a:pt x="56716" y="41988"/>
                      <a:pt x="55865" y="42016"/>
                      <a:pt x="55000" y="41988"/>
                    </a:cubicBezTo>
                    <a:cubicBezTo>
                      <a:pt x="53856" y="41972"/>
                      <a:pt x="52712" y="41965"/>
                      <a:pt x="51568" y="41965"/>
                    </a:cubicBezTo>
                    <a:cubicBezTo>
                      <a:pt x="50759" y="41965"/>
                      <a:pt x="49950" y="41968"/>
                      <a:pt x="49141" y="41974"/>
                    </a:cubicBezTo>
                    <a:cubicBezTo>
                      <a:pt x="45166" y="42030"/>
                      <a:pt x="41233" y="42295"/>
                      <a:pt x="37257" y="42462"/>
                    </a:cubicBezTo>
                    <a:cubicBezTo>
                      <a:pt x="35961" y="42522"/>
                      <a:pt x="34664" y="42539"/>
                      <a:pt x="33367" y="42539"/>
                    </a:cubicBezTo>
                    <a:cubicBezTo>
                      <a:pt x="31538" y="42539"/>
                      <a:pt x="29709" y="42505"/>
                      <a:pt x="27877" y="42505"/>
                    </a:cubicBezTo>
                    <a:cubicBezTo>
                      <a:pt x="27052" y="42505"/>
                      <a:pt x="26227" y="42512"/>
                      <a:pt x="25401" y="42532"/>
                    </a:cubicBezTo>
                    <a:cubicBezTo>
                      <a:pt x="21481" y="42616"/>
                      <a:pt x="17548" y="42825"/>
                      <a:pt x="13614" y="43020"/>
                    </a:cubicBezTo>
                    <a:cubicBezTo>
                      <a:pt x="9278" y="43224"/>
                      <a:pt x="4941" y="43415"/>
                      <a:pt x="617" y="43424"/>
                    </a:cubicBezTo>
                    <a:lnTo>
                      <a:pt x="617" y="43424"/>
                    </a:lnTo>
                    <a:cubicBezTo>
                      <a:pt x="703" y="42914"/>
                      <a:pt x="800" y="42397"/>
                      <a:pt x="879" y="41890"/>
                    </a:cubicBezTo>
                    <a:cubicBezTo>
                      <a:pt x="947" y="41627"/>
                      <a:pt x="762" y="41467"/>
                      <a:pt x="594" y="41467"/>
                    </a:cubicBezTo>
                    <a:cubicBezTo>
                      <a:pt x="486" y="41467"/>
                      <a:pt x="385" y="41534"/>
                      <a:pt x="363" y="41681"/>
                    </a:cubicBezTo>
                    <a:cubicBezTo>
                      <a:pt x="252" y="42309"/>
                      <a:pt x="140" y="42950"/>
                      <a:pt x="28" y="43578"/>
                    </a:cubicBezTo>
                    <a:cubicBezTo>
                      <a:pt x="0" y="43773"/>
                      <a:pt x="112" y="43955"/>
                      <a:pt x="307" y="43955"/>
                    </a:cubicBezTo>
                    <a:cubicBezTo>
                      <a:pt x="8300" y="43927"/>
                      <a:pt x="16251" y="43327"/>
                      <a:pt x="24229" y="43090"/>
                    </a:cubicBezTo>
                    <a:cubicBezTo>
                      <a:pt x="25440" y="43056"/>
                      <a:pt x="26649" y="43047"/>
                      <a:pt x="27857" y="43047"/>
                    </a:cubicBezTo>
                    <a:cubicBezTo>
                      <a:pt x="29450" y="43047"/>
                      <a:pt x="31040" y="43063"/>
                      <a:pt x="32629" y="43063"/>
                    </a:cubicBezTo>
                    <a:cubicBezTo>
                      <a:pt x="33834" y="43063"/>
                      <a:pt x="35037" y="43054"/>
                      <a:pt x="36239" y="43020"/>
                    </a:cubicBezTo>
                    <a:cubicBezTo>
                      <a:pt x="40200" y="42936"/>
                      <a:pt x="44162" y="42588"/>
                      <a:pt x="48137" y="42518"/>
                    </a:cubicBezTo>
                    <a:cubicBezTo>
                      <a:pt x="49253" y="42497"/>
                      <a:pt x="50372" y="42487"/>
                      <a:pt x="51492" y="42487"/>
                    </a:cubicBezTo>
                    <a:cubicBezTo>
                      <a:pt x="52611" y="42487"/>
                      <a:pt x="53731" y="42497"/>
                      <a:pt x="54846" y="42518"/>
                    </a:cubicBezTo>
                    <a:cubicBezTo>
                      <a:pt x="55767" y="42532"/>
                      <a:pt x="56716" y="42518"/>
                      <a:pt x="57636" y="42602"/>
                    </a:cubicBezTo>
                    <a:cubicBezTo>
                      <a:pt x="57950" y="42629"/>
                      <a:pt x="58311" y="42696"/>
                      <a:pt x="58650" y="42696"/>
                    </a:cubicBezTo>
                    <a:cubicBezTo>
                      <a:pt x="58839" y="42696"/>
                      <a:pt x="59020" y="42675"/>
                      <a:pt x="59184" y="42616"/>
                    </a:cubicBezTo>
                    <a:cubicBezTo>
                      <a:pt x="59296" y="42588"/>
                      <a:pt x="59422" y="42462"/>
                      <a:pt x="59394" y="42337"/>
                    </a:cubicBezTo>
                    <a:cubicBezTo>
                      <a:pt x="59171" y="40481"/>
                      <a:pt x="59143" y="38612"/>
                      <a:pt x="59101" y="36729"/>
                    </a:cubicBezTo>
                    <a:cubicBezTo>
                      <a:pt x="59045" y="33828"/>
                      <a:pt x="58975" y="30955"/>
                      <a:pt x="58892" y="28067"/>
                    </a:cubicBezTo>
                    <a:cubicBezTo>
                      <a:pt x="58738" y="22237"/>
                      <a:pt x="58543" y="16434"/>
                      <a:pt x="58348" y="10604"/>
                    </a:cubicBezTo>
                    <a:cubicBezTo>
                      <a:pt x="58250" y="7256"/>
                      <a:pt x="58138" y="3894"/>
                      <a:pt x="58041" y="547"/>
                    </a:cubicBezTo>
                    <a:cubicBezTo>
                      <a:pt x="58041" y="421"/>
                      <a:pt x="57957" y="282"/>
                      <a:pt x="57831" y="268"/>
                    </a:cubicBezTo>
                    <a:cubicBezTo>
                      <a:pt x="57273" y="184"/>
                      <a:pt x="56730" y="100"/>
                      <a:pt x="56172" y="3"/>
                    </a:cubicBezTo>
                    <a:cubicBezTo>
                      <a:pt x="56158" y="1"/>
                      <a:pt x="56146" y="0"/>
                      <a:pt x="56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4" name="Google Shape;374;p19"/>
            <p:cNvGrpSpPr/>
            <p:nvPr/>
          </p:nvGrpSpPr>
          <p:grpSpPr>
            <a:xfrm>
              <a:off x="3034125" y="521294"/>
              <a:ext cx="2955000" cy="853713"/>
              <a:chOff x="3034125" y="521294"/>
              <a:chExt cx="2955000" cy="853713"/>
            </a:xfrm>
          </p:grpSpPr>
          <p:grpSp>
            <p:nvGrpSpPr>
              <p:cNvPr id="375" name="Google Shape;375;p19"/>
              <p:cNvGrpSpPr/>
              <p:nvPr/>
            </p:nvGrpSpPr>
            <p:grpSpPr>
              <a:xfrm>
                <a:off x="3034125" y="970175"/>
                <a:ext cx="854375" cy="100200"/>
                <a:chOff x="4983250" y="2368850"/>
                <a:chExt cx="854375" cy="100200"/>
              </a:xfrm>
            </p:grpSpPr>
            <p:sp>
              <p:nvSpPr>
                <p:cNvPr id="376" name="Google Shape;376;p19"/>
                <p:cNvSpPr/>
                <p:nvPr/>
              </p:nvSpPr>
              <p:spPr>
                <a:xfrm>
                  <a:off x="4983250" y="2369625"/>
                  <a:ext cx="110225" cy="84950"/>
                </a:xfrm>
                <a:custGeom>
                  <a:rect b="b" l="l" r="r" t="t"/>
                  <a:pathLst>
                    <a:path extrusionOk="0" h="3398" w="4409">
                      <a:moveTo>
                        <a:pt x="2511" y="371"/>
                      </a:moveTo>
                      <a:lnTo>
                        <a:pt x="2511" y="371"/>
                      </a:lnTo>
                      <a:cubicBezTo>
                        <a:pt x="3931" y="435"/>
                        <a:pt x="3857" y="3032"/>
                        <a:pt x="2280" y="3032"/>
                      </a:cubicBezTo>
                      <a:cubicBezTo>
                        <a:pt x="2153" y="3032"/>
                        <a:pt x="2016" y="3015"/>
                        <a:pt x="1869" y="2979"/>
                      </a:cubicBezTo>
                      <a:cubicBezTo>
                        <a:pt x="1102" y="2798"/>
                        <a:pt x="419" y="2268"/>
                        <a:pt x="767" y="1403"/>
                      </a:cubicBezTo>
                      <a:cubicBezTo>
                        <a:pt x="995" y="839"/>
                        <a:pt x="1439" y="389"/>
                        <a:pt x="2038" y="389"/>
                      </a:cubicBezTo>
                      <a:cubicBezTo>
                        <a:pt x="2136" y="389"/>
                        <a:pt x="2238" y="401"/>
                        <a:pt x="2343" y="426"/>
                      </a:cubicBezTo>
                      <a:cubicBezTo>
                        <a:pt x="2360" y="430"/>
                        <a:pt x="2376" y="431"/>
                        <a:pt x="2391" y="431"/>
                      </a:cubicBezTo>
                      <a:cubicBezTo>
                        <a:pt x="2439" y="431"/>
                        <a:pt x="2479" y="413"/>
                        <a:pt x="2511" y="371"/>
                      </a:cubicBezTo>
                      <a:close/>
                      <a:moveTo>
                        <a:pt x="2418" y="0"/>
                      </a:moveTo>
                      <a:cubicBezTo>
                        <a:pt x="2328" y="0"/>
                        <a:pt x="2233" y="7"/>
                        <a:pt x="2134" y="22"/>
                      </a:cubicBezTo>
                      <a:cubicBezTo>
                        <a:pt x="2107" y="20"/>
                        <a:pt x="2081" y="20"/>
                        <a:pt x="2054" y="20"/>
                      </a:cubicBezTo>
                      <a:cubicBezTo>
                        <a:pt x="1241" y="20"/>
                        <a:pt x="592" y="634"/>
                        <a:pt x="349" y="1431"/>
                      </a:cubicBezTo>
                      <a:cubicBezTo>
                        <a:pt x="0" y="2560"/>
                        <a:pt x="1102" y="3286"/>
                        <a:pt x="2134" y="3383"/>
                      </a:cubicBezTo>
                      <a:cubicBezTo>
                        <a:pt x="2212" y="3393"/>
                        <a:pt x="2287" y="3397"/>
                        <a:pt x="2359" y="3397"/>
                      </a:cubicBezTo>
                      <a:cubicBezTo>
                        <a:pt x="4334" y="3397"/>
                        <a:pt x="4409" y="0"/>
                        <a:pt x="241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19"/>
                <p:cNvSpPr/>
                <p:nvPr/>
              </p:nvSpPr>
              <p:spPr>
                <a:xfrm>
                  <a:off x="5129350" y="2368850"/>
                  <a:ext cx="99400" cy="86275"/>
                </a:xfrm>
                <a:custGeom>
                  <a:rect b="b" l="l" r="r" t="t"/>
                  <a:pathLst>
                    <a:path extrusionOk="0" h="3451" w="3976">
                      <a:moveTo>
                        <a:pt x="2100" y="370"/>
                      </a:moveTo>
                      <a:cubicBezTo>
                        <a:pt x="2195" y="370"/>
                        <a:pt x="2290" y="380"/>
                        <a:pt x="2386" y="402"/>
                      </a:cubicBezTo>
                      <a:cubicBezTo>
                        <a:pt x="3223" y="569"/>
                        <a:pt x="3669" y="1476"/>
                        <a:pt x="3209" y="2243"/>
                      </a:cubicBezTo>
                      <a:cubicBezTo>
                        <a:pt x="2917" y="2710"/>
                        <a:pt x="2313" y="3098"/>
                        <a:pt x="1739" y="3098"/>
                      </a:cubicBezTo>
                      <a:cubicBezTo>
                        <a:pt x="1627" y="3098"/>
                        <a:pt x="1516" y="3084"/>
                        <a:pt x="1409" y="3052"/>
                      </a:cubicBezTo>
                      <a:cubicBezTo>
                        <a:pt x="698" y="2843"/>
                        <a:pt x="335" y="1796"/>
                        <a:pt x="684" y="1155"/>
                      </a:cubicBezTo>
                      <a:cubicBezTo>
                        <a:pt x="698" y="1113"/>
                        <a:pt x="698" y="1057"/>
                        <a:pt x="698" y="1029"/>
                      </a:cubicBezTo>
                      <a:cubicBezTo>
                        <a:pt x="1088" y="675"/>
                        <a:pt x="1578" y="370"/>
                        <a:pt x="2100" y="370"/>
                      </a:cubicBezTo>
                      <a:close/>
                      <a:moveTo>
                        <a:pt x="2125" y="0"/>
                      </a:moveTo>
                      <a:cubicBezTo>
                        <a:pt x="1458" y="0"/>
                        <a:pt x="803" y="375"/>
                        <a:pt x="321" y="876"/>
                      </a:cubicBezTo>
                      <a:cubicBezTo>
                        <a:pt x="252" y="946"/>
                        <a:pt x="252" y="1029"/>
                        <a:pt x="294" y="1085"/>
                      </a:cubicBezTo>
                      <a:cubicBezTo>
                        <a:pt x="1" y="1824"/>
                        <a:pt x="335" y="2870"/>
                        <a:pt x="1033" y="3275"/>
                      </a:cubicBezTo>
                      <a:cubicBezTo>
                        <a:pt x="1241" y="3397"/>
                        <a:pt x="1472" y="3451"/>
                        <a:pt x="1709" y="3451"/>
                      </a:cubicBezTo>
                      <a:cubicBezTo>
                        <a:pt x="2364" y="3451"/>
                        <a:pt x="3063" y="3045"/>
                        <a:pt x="3432" y="2564"/>
                      </a:cubicBezTo>
                      <a:cubicBezTo>
                        <a:pt x="3976" y="1824"/>
                        <a:pt x="3836" y="736"/>
                        <a:pt x="3013" y="248"/>
                      </a:cubicBezTo>
                      <a:cubicBezTo>
                        <a:pt x="2724" y="75"/>
                        <a:pt x="2423" y="0"/>
                        <a:pt x="212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19"/>
                <p:cNvSpPr/>
                <p:nvPr/>
              </p:nvSpPr>
              <p:spPr>
                <a:xfrm>
                  <a:off x="5277900" y="2371250"/>
                  <a:ext cx="106400" cy="89925"/>
                </a:xfrm>
                <a:custGeom>
                  <a:rect b="b" l="l" r="r" t="t"/>
                  <a:pathLst>
                    <a:path extrusionOk="0" h="3597" w="4256">
                      <a:moveTo>
                        <a:pt x="2118" y="354"/>
                      </a:moveTo>
                      <a:cubicBezTo>
                        <a:pt x="2293" y="354"/>
                        <a:pt x="2469" y="380"/>
                        <a:pt x="2637" y="431"/>
                      </a:cubicBezTo>
                      <a:lnTo>
                        <a:pt x="2679" y="459"/>
                      </a:lnTo>
                      <a:cubicBezTo>
                        <a:pt x="3404" y="891"/>
                        <a:pt x="3809" y="1505"/>
                        <a:pt x="3320" y="2342"/>
                      </a:cubicBezTo>
                      <a:cubicBezTo>
                        <a:pt x="3019" y="2845"/>
                        <a:pt x="2507" y="3225"/>
                        <a:pt x="1957" y="3225"/>
                      </a:cubicBezTo>
                      <a:cubicBezTo>
                        <a:pt x="1744" y="3225"/>
                        <a:pt x="1526" y="3168"/>
                        <a:pt x="1312" y="3039"/>
                      </a:cubicBezTo>
                      <a:cubicBezTo>
                        <a:pt x="628" y="2635"/>
                        <a:pt x="447" y="1700"/>
                        <a:pt x="866" y="1017"/>
                      </a:cubicBezTo>
                      <a:cubicBezTo>
                        <a:pt x="1133" y="564"/>
                        <a:pt x="1622" y="354"/>
                        <a:pt x="2118" y="354"/>
                      </a:cubicBezTo>
                      <a:close/>
                      <a:moveTo>
                        <a:pt x="2120" y="0"/>
                      </a:moveTo>
                      <a:cubicBezTo>
                        <a:pt x="1428" y="0"/>
                        <a:pt x="765" y="357"/>
                        <a:pt x="447" y="1003"/>
                      </a:cubicBezTo>
                      <a:cubicBezTo>
                        <a:pt x="1" y="1896"/>
                        <a:pt x="377" y="3026"/>
                        <a:pt x="1256" y="3444"/>
                      </a:cubicBezTo>
                      <a:cubicBezTo>
                        <a:pt x="1487" y="3549"/>
                        <a:pt x="1715" y="3597"/>
                        <a:pt x="1936" y="3597"/>
                      </a:cubicBezTo>
                      <a:cubicBezTo>
                        <a:pt x="2622" y="3597"/>
                        <a:pt x="3233" y="3139"/>
                        <a:pt x="3613" y="2537"/>
                      </a:cubicBezTo>
                      <a:cubicBezTo>
                        <a:pt x="4255" y="1519"/>
                        <a:pt x="3767" y="710"/>
                        <a:pt x="2860" y="166"/>
                      </a:cubicBezTo>
                      <a:cubicBezTo>
                        <a:pt x="2846" y="152"/>
                        <a:pt x="2818" y="110"/>
                        <a:pt x="2776" y="110"/>
                      </a:cubicBezTo>
                      <a:cubicBezTo>
                        <a:pt x="2561" y="36"/>
                        <a:pt x="2339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19"/>
                <p:cNvSpPr/>
                <p:nvPr/>
              </p:nvSpPr>
              <p:spPr>
                <a:xfrm>
                  <a:off x="5423325" y="2380850"/>
                  <a:ext cx="109800" cy="85275"/>
                </a:xfrm>
                <a:custGeom>
                  <a:rect b="b" l="l" r="r" t="t"/>
                  <a:pathLst>
                    <a:path extrusionOk="0" h="3411" w="4392">
                      <a:moveTo>
                        <a:pt x="2483" y="368"/>
                      </a:moveTo>
                      <a:cubicBezTo>
                        <a:pt x="3900" y="458"/>
                        <a:pt x="3854" y="3046"/>
                        <a:pt x="2267" y="3046"/>
                      </a:cubicBezTo>
                      <a:cubicBezTo>
                        <a:pt x="2136" y="3046"/>
                        <a:pt x="1994" y="3029"/>
                        <a:pt x="1841" y="2990"/>
                      </a:cubicBezTo>
                      <a:cubicBezTo>
                        <a:pt x="1074" y="2795"/>
                        <a:pt x="391" y="2279"/>
                        <a:pt x="740" y="1400"/>
                      </a:cubicBezTo>
                      <a:cubicBezTo>
                        <a:pt x="968" y="847"/>
                        <a:pt x="1414" y="387"/>
                        <a:pt x="2016" y="387"/>
                      </a:cubicBezTo>
                      <a:cubicBezTo>
                        <a:pt x="2112" y="387"/>
                        <a:pt x="2212" y="399"/>
                        <a:pt x="2316" y="424"/>
                      </a:cubicBezTo>
                      <a:cubicBezTo>
                        <a:pt x="2332" y="427"/>
                        <a:pt x="2348" y="429"/>
                        <a:pt x="2363" y="429"/>
                      </a:cubicBezTo>
                      <a:cubicBezTo>
                        <a:pt x="2411" y="429"/>
                        <a:pt x="2451" y="411"/>
                        <a:pt x="2483" y="368"/>
                      </a:cubicBezTo>
                      <a:close/>
                      <a:moveTo>
                        <a:pt x="2383" y="1"/>
                      </a:moveTo>
                      <a:cubicBezTo>
                        <a:pt x="2299" y="1"/>
                        <a:pt x="2212" y="7"/>
                        <a:pt x="2120" y="19"/>
                      </a:cubicBezTo>
                      <a:cubicBezTo>
                        <a:pt x="2102" y="19"/>
                        <a:pt x="2084" y="18"/>
                        <a:pt x="2066" y="18"/>
                      </a:cubicBezTo>
                      <a:cubicBezTo>
                        <a:pt x="1240" y="18"/>
                        <a:pt x="581" y="637"/>
                        <a:pt x="349" y="1442"/>
                      </a:cubicBezTo>
                      <a:cubicBezTo>
                        <a:pt x="0" y="2572"/>
                        <a:pt x="1088" y="3283"/>
                        <a:pt x="2120" y="3395"/>
                      </a:cubicBezTo>
                      <a:cubicBezTo>
                        <a:pt x="2201" y="3405"/>
                        <a:pt x="2279" y="3410"/>
                        <a:pt x="2354" y="3410"/>
                      </a:cubicBezTo>
                      <a:cubicBezTo>
                        <a:pt x="4315" y="3410"/>
                        <a:pt x="4391" y="1"/>
                        <a:pt x="238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19"/>
                <p:cNvSpPr/>
                <p:nvPr/>
              </p:nvSpPr>
              <p:spPr>
                <a:xfrm>
                  <a:off x="5579900" y="2380425"/>
                  <a:ext cx="99750" cy="86425"/>
                </a:xfrm>
                <a:custGeom>
                  <a:rect b="b" l="l" r="r" t="t"/>
                  <a:pathLst>
                    <a:path extrusionOk="0" h="3457" w="3990">
                      <a:moveTo>
                        <a:pt x="2113" y="354"/>
                      </a:moveTo>
                      <a:cubicBezTo>
                        <a:pt x="2208" y="354"/>
                        <a:pt x="2303" y="364"/>
                        <a:pt x="2399" y="385"/>
                      </a:cubicBezTo>
                      <a:cubicBezTo>
                        <a:pt x="3250" y="580"/>
                        <a:pt x="3683" y="1473"/>
                        <a:pt x="3222" y="2240"/>
                      </a:cubicBezTo>
                      <a:cubicBezTo>
                        <a:pt x="2932" y="2705"/>
                        <a:pt x="2321" y="3083"/>
                        <a:pt x="1755" y="3083"/>
                      </a:cubicBezTo>
                      <a:cubicBezTo>
                        <a:pt x="1641" y="3083"/>
                        <a:pt x="1530" y="3068"/>
                        <a:pt x="1423" y="3035"/>
                      </a:cubicBezTo>
                      <a:cubicBezTo>
                        <a:pt x="712" y="2826"/>
                        <a:pt x="335" y="1780"/>
                        <a:pt x="684" y="1138"/>
                      </a:cubicBezTo>
                      <a:cubicBezTo>
                        <a:pt x="712" y="1110"/>
                        <a:pt x="712" y="1054"/>
                        <a:pt x="712" y="1013"/>
                      </a:cubicBezTo>
                      <a:cubicBezTo>
                        <a:pt x="1090" y="658"/>
                        <a:pt x="1588" y="354"/>
                        <a:pt x="2113" y="354"/>
                      </a:cubicBezTo>
                      <a:close/>
                      <a:moveTo>
                        <a:pt x="2137" y="0"/>
                      </a:moveTo>
                      <a:cubicBezTo>
                        <a:pt x="1463" y="0"/>
                        <a:pt x="805" y="380"/>
                        <a:pt x="321" y="873"/>
                      </a:cubicBezTo>
                      <a:cubicBezTo>
                        <a:pt x="251" y="943"/>
                        <a:pt x="251" y="1040"/>
                        <a:pt x="307" y="1082"/>
                      </a:cubicBezTo>
                      <a:cubicBezTo>
                        <a:pt x="0" y="1836"/>
                        <a:pt x="335" y="2882"/>
                        <a:pt x="1032" y="3286"/>
                      </a:cubicBezTo>
                      <a:cubicBezTo>
                        <a:pt x="1243" y="3404"/>
                        <a:pt x="1476" y="3456"/>
                        <a:pt x="1714" y="3456"/>
                      </a:cubicBezTo>
                      <a:cubicBezTo>
                        <a:pt x="2375" y="3456"/>
                        <a:pt x="3076" y="3057"/>
                        <a:pt x="3445" y="2575"/>
                      </a:cubicBezTo>
                      <a:cubicBezTo>
                        <a:pt x="3989" y="1822"/>
                        <a:pt x="3864" y="720"/>
                        <a:pt x="3027" y="245"/>
                      </a:cubicBezTo>
                      <a:cubicBezTo>
                        <a:pt x="2736" y="74"/>
                        <a:pt x="2435" y="0"/>
                        <a:pt x="21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19"/>
                <p:cNvSpPr/>
                <p:nvPr/>
              </p:nvSpPr>
              <p:spPr>
                <a:xfrm>
                  <a:off x="5731225" y="2379075"/>
                  <a:ext cx="106400" cy="89975"/>
                </a:xfrm>
                <a:custGeom>
                  <a:rect b="b" l="l" r="r" t="t"/>
                  <a:pathLst>
                    <a:path extrusionOk="0" h="3599" w="4256">
                      <a:moveTo>
                        <a:pt x="2132" y="350"/>
                      </a:moveTo>
                      <a:cubicBezTo>
                        <a:pt x="2303" y="350"/>
                        <a:pt x="2474" y="375"/>
                        <a:pt x="2637" y="425"/>
                      </a:cubicBezTo>
                      <a:lnTo>
                        <a:pt x="2679" y="467"/>
                      </a:lnTo>
                      <a:cubicBezTo>
                        <a:pt x="3404" y="899"/>
                        <a:pt x="3823" y="1513"/>
                        <a:pt x="3321" y="2350"/>
                      </a:cubicBezTo>
                      <a:cubicBezTo>
                        <a:pt x="3018" y="2854"/>
                        <a:pt x="2505" y="3226"/>
                        <a:pt x="1954" y="3226"/>
                      </a:cubicBezTo>
                      <a:cubicBezTo>
                        <a:pt x="1742" y="3226"/>
                        <a:pt x="1525" y="3171"/>
                        <a:pt x="1312" y="3047"/>
                      </a:cubicBezTo>
                      <a:cubicBezTo>
                        <a:pt x="629" y="2643"/>
                        <a:pt x="447" y="1694"/>
                        <a:pt x="866" y="1025"/>
                      </a:cubicBezTo>
                      <a:cubicBezTo>
                        <a:pt x="1136" y="567"/>
                        <a:pt x="1631" y="350"/>
                        <a:pt x="2132" y="350"/>
                      </a:cubicBezTo>
                      <a:close/>
                      <a:moveTo>
                        <a:pt x="2100" y="0"/>
                      </a:moveTo>
                      <a:cubicBezTo>
                        <a:pt x="1411" y="0"/>
                        <a:pt x="748" y="356"/>
                        <a:pt x="433" y="997"/>
                      </a:cubicBezTo>
                      <a:cubicBezTo>
                        <a:pt x="1" y="1890"/>
                        <a:pt x="364" y="3019"/>
                        <a:pt x="1256" y="3438"/>
                      </a:cubicBezTo>
                      <a:cubicBezTo>
                        <a:pt x="1491" y="3548"/>
                        <a:pt x="1724" y="3598"/>
                        <a:pt x="1948" y="3598"/>
                      </a:cubicBezTo>
                      <a:cubicBezTo>
                        <a:pt x="2629" y="3598"/>
                        <a:pt x="3236" y="3140"/>
                        <a:pt x="3614" y="2531"/>
                      </a:cubicBezTo>
                      <a:cubicBezTo>
                        <a:pt x="4255" y="1527"/>
                        <a:pt x="3767" y="690"/>
                        <a:pt x="2860" y="160"/>
                      </a:cubicBezTo>
                      <a:cubicBezTo>
                        <a:pt x="2846" y="146"/>
                        <a:pt x="2819" y="118"/>
                        <a:pt x="2777" y="118"/>
                      </a:cubicBezTo>
                      <a:cubicBezTo>
                        <a:pt x="2556" y="39"/>
                        <a:pt x="2327" y="0"/>
                        <a:pt x="210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2" name="Google Shape;382;p19"/>
              <p:cNvGrpSpPr/>
              <p:nvPr/>
            </p:nvGrpSpPr>
            <p:grpSpPr>
              <a:xfrm>
                <a:off x="3938100" y="988225"/>
                <a:ext cx="854375" cy="100200"/>
                <a:chOff x="4983250" y="2368850"/>
                <a:chExt cx="854375" cy="100200"/>
              </a:xfrm>
            </p:grpSpPr>
            <p:sp>
              <p:nvSpPr>
                <p:cNvPr id="383" name="Google Shape;383;p19"/>
                <p:cNvSpPr/>
                <p:nvPr/>
              </p:nvSpPr>
              <p:spPr>
                <a:xfrm>
                  <a:off x="4983250" y="2369625"/>
                  <a:ext cx="110225" cy="84950"/>
                </a:xfrm>
                <a:custGeom>
                  <a:rect b="b" l="l" r="r" t="t"/>
                  <a:pathLst>
                    <a:path extrusionOk="0" h="3398" w="4409">
                      <a:moveTo>
                        <a:pt x="2511" y="371"/>
                      </a:moveTo>
                      <a:lnTo>
                        <a:pt x="2511" y="371"/>
                      </a:lnTo>
                      <a:cubicBezTo>
                        <a:pt x="3931" y="435"/>
                        <a:pt x="3857" y="3032"/>
                        <a:pt x="2280" y="3032"/>
                      </a:cubicBezTo>
                      <a:cubicBezTo>
                        <a:pt x="2153" y="3032"/>
                        <a:pt x="2016" y="3015"/>
                        <a:pt x="1869" y="2979"/>
                      </a:cubicBezTo>
                      <a:cubicBezTo>
                        <a:pt x="1102" y="2798"/>
                        <a:pt x="419" y="2268"/>
                        <a:pt x="767" y="1403"/>
                      </a:cubicBezTo>
                      <a:cubicBezTo>
                        <a:pt x="995" y="839"/>
                        <a:pt x="1439" y="389"/>
                        <a:pt x="2038" y="389"/>
                      </a:cubicBezTo>
                      <a:cubicBezTo>
                        <a:pt x="2136" y="389"/>
                        <a:pt x="2238" y="401"/>
                        <a:pt x="2343" y="426"/>
                      </a:cubicBezTo>
                      <a:cubicBezTo>
                        <a:pt x="2360" y="430"/>
                        <a:pt x="2376" y="431"/>
                        <a:pt x="2391" y="431"/>
                      </a:cubicBezTo>
                      <a:cubicBezTo>
                        <a:pt x="2439" y="431"/>
                        <a:pt x="2479" y="413"/>
                        <a:pt x="2511" y="371"/>
                      </a:cubicBezTo>
                      <a:close/>
                      <a:moveTo>
                        <a:pt x="2418" y="0"/>
                      </a:moveTo>
                      <a:cubicBezTo>
                        <a:pt x="2328" y="0"/>
                        <a:pt x="2233" y="7"/>
                        <a:pt x="2134" y="22"/>
                      </a:cubicBezTo>
                      <a:cubicBezTo>
                        <a:pt x="2107" y="20"/>
                        <a:pt x="2081" y="20"/>
                        <a:pt x="2054" y="20"/>
                      </a:cubicBezTo>
                      <a:cubicBezTo>
                        <a:pt x="1241" y="20"/>
                        <a:pt x="592" y="634"/>
                        <a:pt x="349" y="1431"/>
                      </a:cubicBezTo>
                      <a:cubicBezTo>
                        <a:pt x="0" y="2560"/>
                        <a:pt x="1102" y="3286"/>
                        <a:pt x="2134" y="3383"/>
                      </a:cubicBezTo>
                      <a:cubicBezTo>
                        <a:pt x="2212" y="3393"/>
                        <a:pt x="2287" y="3397"/>
                        <a:pt x="2359" y="3397"/>
                      </a:cubicBezTo>
                      <a:cubicBezTo>
                        <a:pt x="4334" y="3397"/>
                        <a:pt x="4409" y="0"/>
                        <a:pt x="241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19"/>
                <p:cNvSpPr/>
                <p:nvPr/>
              </p:nvSpPr>
              <p:spPr>
                <a:xfrm>
                  <a:off x="5129350" y="2368850"/>
                  <a:ext cx="99400" cy="86275"/>
                </a:xfrm>
                <a:custGeom>
                  <a:rect b="b" l="l" r="r" t="t"/>
                  <a:pathLst>
                    <a:path extrusionOk="0" h="3451" w="3976">
                      <a:moveTo>
                        <a:pt x="2100" y="370"/>
                      </a:moveTo>
                      <a:cubicBezTo>
                        <a:pt x="2195" y="370"/>
                        <a:pt x="2290" y="380"/>
                        <a:pt x="2386" y="402"/>
                      </a:cubicBezTo>
                      <a:cubicBezTo>
                        <a:pt x="3223" y="569"/>
                        <a:pt x="3669" y="1476"/>
                        <a:pt x="3209" y="2243"/>
                      </a:cubicBezTo>
                      <a:cubicBezTo>
                        <a:pt x="2917" y="2710"/>
                        <a:pt x="2313" y="3098"/>
                        <a:pt x="1739" y="3098"/>
                      </a:cubicBezTo>
                      <a:cubicBezTo>
                        <a:pt x="1627" y="3098"/>
                        <a:pt x="1516" y="3084"/>
                        <a:pt x="1409" y="3052"/>
                      </a:cubicBezTo>
                      <a:cubicBezTo>
                        <a:pt x="698" y="2843"/>
                        <a:pt x="335" y="1796"/>
                        <a:pt x="684" y="1155"/>
                      </a:cubicBezTo>
                      <a:cubicBezTo>
                        <a:pt x="698" y="1113"/>
                        <a:pt x="698" y="1057"/>
                        <a:pt x="698" y="1029"/>
                      </a:cubicBezTo>
                      <a:cubicBezTo>
                        <a:pt x="1088" y="675"/>
                        <a:pt x="1578" y="370"/>
                        <a:pt x="2100" y="370"/>
                      </a:cubicBezTo>
                      <a:close/>
                      <a:moveTo>
                        <a:pt x="2125" y="0"/>
                      </a:moveTo>
                      <a:cubicBezTo>
                        <a:pt x="1458" y="0"/>
                        <a:pt x="803" y="375"/>
                        <a:pt x="321" y="876"/>
                      </a:cubicBezTo>
                      <a:cubicBezTo>
                        <a:pt x="252" y="946"/>
                        <a:pt x="252" y="1029"/>
                        <a:pt x="294" y="1085"/>
                      </a:cubicBezTo>
                      <a:cubicBezTo>
                        <a:pt x="1" y="1824"/>
                        <a:pt x="335" y="2870"/>
                        <a:pt x="1033" y="3275"/>
                      </a:cubicBezTo>
                      <a:cubicBezTo>
                        <a:pt x="1241" y="3397"/>
                        <a:pt x="1472" y="3451"/>
                        <a:pt x="1709" y="3451"/>
                      </a:cubicBezTo>
                      <a:cubicBezTo>
                        <a:pt x="2364" y="3451"/>
                        <a:pt x="3063" y="3045"/>
                        <a:pt x="3432" y="2564"/>
                      </a:cubicBezTo>
                      <a:cubicBezTo>
                        <a:pt x="3976" y="1824"/>
                        <a:pt x="3836" y="736"/>
                        <a:pt x="3013" y="248"/>
                      </a:cubicBezTo>
                      <a:cubicBezTo>
                        <a:pt x="2724" y="75"/>
                        <a:pt x="2423" y="0"/>
                        <a:pt x="212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19"/>
                <p:cNvSpPr/>
                <p:nvPr/>
              </p:nvSpPr>
              <p:spPr>
                <a:xfrm>
                  <a:off x="5277900" y="2371250"/>
                  <a:ext cx="106400" cy="89925"/>
                </a:xfrm>
                <a:custGeom>
                  <a:rect b="b" l="l" r="r" t="t"/>
                  <a:pathLst>
                    <a:path extrusionOk="0" h="3597" w="4256">
                      <a:moveTo>
                        <a:pt x="2118" y="354"/>
                      </a:moveTo>
                      <a:cubicBezTo>
                        <a:pt x="2293" y="354"/>
                        <a:pt x="2469" y="380"/>
                        <a:pt x="2637" y="431"/>
                      </a:cubicBezTo>
                      <a:lnTo>
                        <a:pt x="2679" y="459"/>
                      </a:lnTo>
                      <a:cubicBezTo>
                        <a:pt x="3404" y="891"/>
                        <a:pt x="3809" y="1505"/>
                        <a:pt x="3320" y="2342"/>
                      </a:cubicBezTo>
                      <a:cubicBezTo>
                        <a:pt x="3019" y="2845"/>
                        <a:pt x="2507" y="3225"/>
                        <a:pt x="1957" y="3225"/>
                      </a:cubicBezTo>
                      <a:cubicBezTo>
                        <a:pt x="1744" y="3225"/>
                        <a:pt x="1526" y="3168"/>
                        <a:pt x="1312" y="3039"/>
                      </a:cubicBezTo>
                      <a:cubicBezTo>
                        <a:pt x="628" y="2635"/>
                        <a:pt x="447" y="1700"/>
                        <a:pt x="866" y="1017"/>
                      </a:cubicBezTo>
                      <a:cubicBezTo>
                        <a:pt x="1133" y="564"/>
                        <a:pt x="1622" y="354"/>
                        <a:pt x="2118" y="354"/>
                      </a:cubicBezTo>
                      <a:close/>
                      <a:moveTo>
                        <a:pt x="2120" y="0"/>
                      </a:moveTo>
                      <a:cubicBezTo>
                        <a:pt x="1428" y="0"/>
                        <a:pt x="765" y="357"/>
                        <a:pt x="447" y="1003"/>
                      </a:cubicBezTo>
                      <a:cubicBezTo>
                        <a:pt x="1" y="1896"/>
                        <a:pt x="377" y="3026"/>
                        <a:pt x="1256" y="3444"/>
                      </a:cubicBezTo>
                      <a:cubicBezTo>
                        <a:pt x="1487" y="3549"/>
                        <a:pt x="1715" y="3597"/>
                        <a:pt x="1936" y="3597"/>
                      </a:cubicBezTo>
                      <a:cubicBezTo>
                        <a:pt x="2622" y="3597"/>
                        <a:pt x="3233" y="3139"/>
                        <a:pt x="3613" y="2537"/>
                      </a:cubicBezTo>
                      <a:cubicBezTo>
                        <a:pt x="4255" y="1519"/>
                        <a:pt x="3767" y="710"/>
                        <a:pt x="2860" y="166"/>
                      </a:cubicBezTo>
                      <a:cubicBezTo>
                        <a:pt x="2846" y="152"/>
                        <a:pt x="2818" y="110"/>
                        <a:pt x="2776" y="110"/>
                      </a:cubicBezTo>
                      <a:cubicBezTo>
                        <a:pt x="2561" y="36"/>
                        <a:pt x="2339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19"/>
                <p:cNvSpPr/>
                <p:nvPr/>
              </p:nvSpPr>
              <p:spPr>
                <a:xfrm>
                  <a:off x="5423325" y="2380850"/>
                  <a:ext cx="109800" cy="85275"/>
                </a:xfrm>
                <a:custGeom>
                  <a:rect b="b" l="l" r="r" t="t"/>
                  <a:pathLst>
                    <a:path extrusionOk="0" h="3411" w="4392">
                      <a:moveTo>
                        <a:pt x="2483" y="368"/>
                      </a:moveTo>
                      <a:cubicBezTo>
                        <a:pt x="3900" y="458"/>
                        <a:pt x="3854" y="3046"/>
                        <a:pt x="2267" y="3046"/>
                      </a:cubicBezTo>
                      <a:cubicBezTo>
                        <a:pt x="2136" y="3046"/>
                        <a:pt x="1994" y="3029"/>
                        <a:pt x="1841" y="2990"/>
                      </a:cubicBezTo>
                      <a:cubicBezTo>
                        <a:pt x="1074" y="2795"/>
                        <a:pt x="391" y="2279"/>
                        <a:pt x="740" y="1400"/>
                      </a:cubicBezTo>
                      <a:cubicBezTo>
                        <a:pt x="968" y="847"/>
                        <a:pt x="1414" y="387"/>
                        <a:pt x="2016" y="387"/>
                      </a:cubicBezTo>
                      <a:cubicBezTo>
                        <a:pt x="2112" y="387"/>
                        <a:pt x="2212" y="399"/>
                        <a:pt x="2316" y="424"/>
                      </a:cubicBezTo>
                      <a:cubicBezTo>
                        <a:pt x="2332" y="427"/>
                        <a:pt x="2348" y="429"/>
                        <a:pt x="2363" y="429"/>
                      </a:cubicBezTo>
                      <a:cubicBezTo>
                        <a:pt x="2411" y="429"/>
                        <a:pt x="2451" y="411"/>
                        <a:pt x="2483" y="368"/>
                      </a:cubicBezTo>
                      <a:close/>
                      <a:moveTo>
                        <a:pt x="2383" y="1"/>
                      </a:moveTo>
                      <a:cubicBezTo>
                        <a:pt x="2299" y="1"/>
                        <a:pt x="2212" y="7"/>
                        <a:pt x="2120" y="19"/>
                      </a:cubicBezTo>
                      <a:cubicBezTo>
                        <a:pt x="2102" y="19"/>
                        <a:pt x="2084" y="18"/>
                        <a:pt x="2066" y="18"/>
                      </a:cubicBezTo>
                      <a:cubicBezTo>
                        <a:pt x="1240" y="18"/>
                        <a:pt x="581" y="637"/>
                        <a:pt x="349" y="1442"/>
                      </a:cubicBezTo>
                      <a:cubicBezTo>
                        <a:pt x="0" y="2572"/>
                        <a:pt x="1088" y="3283"/>
                        <a:pt x="2120" y="3395"/>
                      </a:cubicBezTo>
                      <a:cubicBezTo>
                        <a:pt x="2201" y="3405"/>
                        <a:pt x="2279" y="3410"/>
                        <a:pt x="2354" y="3410"/>
                      </a:cubicBezTo>
                      <a:cubicBezTo>
                        <a:pt x="4315" y="3410"/>
                        <a:pt x="4391" y="1"/>
                        <a:pt x="238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19"/>
                <p:cNvSpPr/>
                <p:nvPr/>
              </p:nvSpPr>
              <p:spPr>
                <a:xfrm>
                  <a:off x="5579900" y="2380425"/>
                  <a:ext cx="99750" cy="86425"/>
                </a:xfrm>
                <a:custGeom>
                  <a:rect b="b" l="l" r="r" t="t"/>
                  <a:pathLst>
                    <a:path extrusionOk="0" h="3457" w="3990">
                      <a:moveTo>
                        <a:pt x="2113" y="354"/>
                      </a:moveTo>
                      <a:cubicBezTo>
                        <a:pt x="2208" y="354"/>
                        <a:pt x="2303" y="364"/>
                        <a:pt x="2399" y="385"/>
                      </a:cubicBezTo>
                      <a:cubicBezTo>
                        <a:pt x="3250" y="580"/>
                        <a:pt x="3683" y="1473"/>
                        <a:pt x="3222" y="2240"/>
                      </a:cubicBezTo>
                      <a:cubicBezTo>
                        <a:pt x="2932" y="2705"/>
                        <a:pt x="2321" y="3083"/>
                        <a:pt x="1755" y="3083"/>
                      </a:cubicBezTo>
                      <a:cubicBezTo>
                        <a:pt x="1641" y="3083"/>
                        <a:pt x="1530" y="3068"/>
                        <a:pt x="1423" y="3035"/>
                      </a:cubicBezTo>
                      <a:cubicBezTo>
                        <a:pt x="712" y="2826"/>
                        <a:pt x="335" y="1780"/>
                        <a:pt x="684" y="1138"/>
                      </a:cubicBezTo>
                      <a:cubicBezTo>
                        <a:pt x="712" y="1110"/>
                        <a:pt x="712" y="1054"/>
                        <a:pt x="712" y="1013"/>
                      </a:cubicBezTo>
                      <a:cubicBezTo>
                        <a:pt x="1090" y="658"/>
                        <a:pt x="1588" y="354"/>
                        <a:pt x="2113" y="354"/>
                      </a:cubicBezTo>
                      <a:close/>
                      <a:moveTo>
                        <a:pt x="2137" y="0"/>
                      </a:moveTo>
                      <a:cubicBezTo>
                        <a:pt x="1463" y="0"/>
                        <a:pt x="805" y="380"/>
                        <a:pt x="321" y="873"/>
                      </a:cubicBezTo>
                      <a:cubicBezTo>
                        <a:pt x="251" y="943"/>
                        <a:pt x="251" y="1040"/>
                        <a:pt x="307" y="1082"/>
                      </a:cubicBezTo>
                      <a:cubicBezTo>
                        <a:pt x="0" y="1836"/>
                        <a:pt x="335" y="2882"/>
                        <a:pt x="1032" y="3286"/>
                      </a:cubicBezTo>
                      <a:cubicBezTo>
                        <a:pt x="1243" y="3404"/>
                        <a:pt x="1476" y="3456"/>
                        <a:pt x="1714" y="3456"/>
                      </a:cubicBezTo>
                      <a:cubicBezTo>
                        <a:pt x="2375" y="3456"/>
                        <a:pt x="3076" y="3057"/>
                        <a:pt x="3445" y="2575"/>
                      </a:cubicBezTo>
                      <a:cubicBezTo>
                        <a:pt x="3989" y="1822"/>
                        <a:pt x="3864" y="720"/>
                        <a:pt x="3027" y="245"/>
                      </a:cubicBezTo>
                      <a:cubicBezTo>
                        <a:pt x="2736" y="74"/>
                        <a:pt x="2435" y="0"/>
                        <a:pt x="21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19"/>
                <p:cNvSpPr/>
                <p:nvPr/>
              </p:nvSpPr>
              <p:spPr>
                <a:xfrm>
                  <a:off x="5731225" y="2379075"/>
                  <a:ext cx="106400" cy="89975"/>
                </a:xfrm>
                <a:custGeom>
                  <a:rect b="b" l="l" r="r" t="t"/>
                  <a:pathLst>
                    <a:path extrusionOk="0" h="3599" w="4256">
                      <a:moveTo>
                        <a:pt x="2132" y="350"/>
                      </a:moveTo>
                      <a:cubicBezTo>
                        <a:pt x="2303" y="350"/>
                        <a:pt x="2474" y="375"/>
                        <a:pt x="2637" y="425"/>
                      </a:cubicBezTo>
                      <a:lnTo>
                        <a:pt x="2679" y="467"/>
                      </a:lnTo>
                      <a:cubicBezTo>
                        <a:pt x="3404" y="899"/>
                        <a:pt x="3823" y="1513"/>
                        <a:pt x="3321" y="2350"/>
                      </a:cubicBezTo>
                      <a:cubicBezTo>
                        <a:pt x="3018" y="2854"/>
                        <a:pt x="2505" y="3226"/>
                        <a:pt x="1954" y="3226"/>
                      </a:cubicBezTo>
                      <a:cubicBezTo>
                        <a:pt x="1742" y="3226"/>
                        <a:pt x="1525" y="3171"/>
                        <a:pt x="1312" y="3047"/>
                      </a:cubicBezTo>
                      <a:cubicBezTo>
                        <a:pt x="629" y="2643"/>
                        <a:pt x="447" y="1694"/>
                        <a:pt x="866" y="1025"/>
                      </a:cubicBezTo>
                      <a:cubicBezTo>
                        <a:pt x="1136" y="567"/>
                        <a:pt x="1631" y="350"/>
                        <a:pt x="2132" y="350"/>
                      </a:cubicBezTo>
                      <a:close/>
                      <a:moveTo>
                        <a:pt x="2100" y="0"/>
                      </a:moveTo>
                      <a:cubicBezTo>
                        <a:pt x="1411" y="0"/>
                        <a:pt x="748" y="356"/>
                        <a:pt x="433" y="997"/>
                      </a:cubicBezTo>
                      <a:cubicBezTo>
                        <a:pt x="1" y="1890"/>
                        <a:pt x="364" y="3019"/>
                        <a:pt x="1256" y="3438"/>
                      </a:cubicBezTo>
                      <a:cubicBezTo>
                        <a:pt x="1491" y="3548"/>
                        <a:pt x="1724" y="3598"/>
                        <a:pt x="1948" y="3598"/>
                      </a:cubicBezTo>
                      <a:cubicBezTo>
                        <a:pt x="2629" y="3598"/>
                        <a:pt x="3236" y="3140"/>
                        <a:pt x="3614" y="2531"/>
                      </a:cubicBezTo>
                      <a:cubicBezTo>
                        <a:pt x="4255" y="1527"/>
                        <a:pt x="3767" y="690"/>
                        <a:pt x="2860" y="160"/>
                      </a:cubicBezTo>
                      <a:cubicBezTo>
                        <a:pt x="2846" y="146"/>
                        <a:pt x="2819" y="118"/>
                        <a:pt x="2777" y="118"/>
                      </a:cubicBezTo>
                      <a:cubicBezTo>
                        <a:pt x="2556" y="39"/>
                        <a:pt x="2327" y="0"/>
                        <a:pt x="210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9" name="Google Shape;389;p19"/>
              <p:cNvGrpSpPr/>
              <p:nvPr/>
            </p:nvGrpSpPr>
            <p:grpSpPr>
              <a:xfrm>
                <a:off x="4842075" y="988225"/>
                <a:ext cx="696400" cy="98000"/>
                <a:chOff x="4983250" y="2368850"/>
                <a:chExt cx="696400" cy="98000"/>
              </a:xfrm>
            </p:grpSpPr>
            <p:sp>
              <p:nvSpPr>
                <p:cNvPr id="390" name="Google Shape;390;p19"/>
                <p:cNvSpPr/>
                <p:nvPr/>
              </p:nvSpPr>
              <p:spPr>
                <a:xfrm>
                  <a:off x="4983250" y="2369625"/>
                  <a:ext cx="110225" cy="84950"/>
                </a:xfrm>
                <a:custGeom>
                  <a:rect b="b" l="l" r="r" t="t"/>
                  <a:pathLst>
                    <a:path extrusionOk="0" h="3398" w="4409">
                      <a:moveTo>
                        <a:pt x="2511" y="371"/>
                      </a:moveTo>
                      <a:lnTo>
                        <a:pt x="2511" y="371"/>
                      </a:lnTo>
                      <a:cubicBezTo>
                        <a:pt x="3931" y="435"/>
                        <a:pt x="3857" y="3032"/>
                        <a:pt x="2280" y="3032"/>
                      </a:cubicBezTo>
                      <a:cubicBezTo>
                        <a:pt x="2153" y="3032"/>
                        <a:pt x="2016" y="3015"/>
                        <a:pt x="1869" y="2979"/>
                      </a:cubicBezTo>
                      <a:cubicBezTo>
                        <a:pt x="1102" y="2798"/>
                        <a:pt x="419" y="2268"/>
                        <a:pt x="767" y="1403"/>
                      </a:cubicBezTo>
                      <a:cubicBezTo>
                        <a:pt x="995" y="839"/>
                        <a:pt x="1439" y="389"/>
                        <a:pt x="2038" y="389"/>
                      </a:cubicBezTo>
                      <a:cubicBezTo>
                        <a:pt x="2136" y="389"/>
                        <a:pt x="2238" y="401"/>
                        <a:pt x="2343" y="426"/>
                      </a:cubicBezTo>
                      <a:cubicBezTo>
                        <a:pt x="2360" y="430"/>
                        <a:pt x="2376" y="431"/>
                        <a:pt x="2391" y="431"/>
                      </a:cubicBezTo>
                      <a:cubicBezTo>
                        <a:pt x="2439" y="431"/>
                        <a:pt x="2479" y="413"/>
                        <a:pt x="2511" y="371"/>
                      </a:cubicBezTo>
                      <a:close/>
                      <a:moveTo>
                        <a:pt x="2418" y="0"/>
                      </a:moveTo>
                      <a:cubicBezTo>
                        <a:pt x="2328" y="0"/>
                        <a:pt x="2233" y="7"/>
                        <a:pt x="2134" y="22"/>
                      </a:cubicBezTo>
                      <a:cubicBezTo>
                        <a:pt x="2107" y="20"/>
                        <a:pt x="2081" y="20"/>
                        <a:pt x="2054" y="20"/>
                      </a:cubicBezTo>
                      <a:cubicBezTo>
                        <a:pt x="1241" y="20"/>
                        <a:pt x="592" y="634"/>
                        <a:pt x="349" y="1431"/>
                      </a:cubicBezTo>
                      <a:cubicBezTo>
                        <a:pt x="0" y="2560"/>
                        <a:pt x="1102" y="3286"/>
                        <a:pt x="2134" y="3383"/>
                      </a:cubicBezTo>
                      <a:cubicBezTo>
                        <a:pt x="2212" y="3393"/>
                        <a:pt x="2287" y="3397"/>
                        <a:pt x="2359" y="3397"/>
                      </a:cubicBezTo>
                      <a:cubicBezTo>
                        <a:pt x="4334" y="3397"/>
                        <a:pt x="4409" y="0"/>
                        <a:pt x="241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19"/>
                <p:cNvSpPr/>
                <p:nvPr/>
              </p:nvSpPr>
              <p:spPr>
                <a:xfrm>
                  <a:off x="5129350" y="2368850"/>
                  <a:ext cx="99400" cy="86275"/>
                </a:xfrm>
                <a:custGeom>
                  <a:rect b="b" l="l" r="r" t="t"/>
                  <a:pathLst>
                    <a:path extrusionOk="0" h="3451" w="3976">
                      <a:moveTo>
                        <a:pt x="2100" y="370"/>
                      </a:moveTo>
                      <a:cubicBezTo>
                        <a:pt x="2195" y="370"/>
                        <a:pt x="2290" y="380"/>
                        <a:pt x="2386" y="402"/>
                      </a:cubicBezTo>
                      <a:cubicBezTo>
                        <a:pt x="3223" y="569"/>
                        <a:pt x="3669" y="1476"/>
                        <a:pt x="3209" y="2243"/>
                      </a:cubicBezTo>
                      <a:cubicBezTo>
                        <a:pt x="2917" y="2710"/>
                        <a:pt x="2313" y="3098"/>
                        <a:pt x="1739" y="3098"/>
                      </a:cubicBezTo>
                      <a:cubicBezTo>
                        <a:pt x="1627" y="3098"/>
                        <a:pt x="1516" y="3084"/>
                        <a:pt x="1409" y="3052"/>
                      </a:cubicBezTo>
                      <a:cubicBezTo>
                        <a:pt x="698" y="2843"/>
                        <a:pt x="335" y="1796"/>
                        <a:pt x="684" y="1155"/>
                      </a:cubicBezTo>
                      <a:cubicBezTo>
                        <a:pt x="698" y="1113"/>
                        <a:pt x="698" y="1057"/>
                        <a:pt x="698" y="1029"/>
                      </a:cubicBezTo>
                      <a:cubicBezTo>
                        <a:pt x="1088" y="675"/>
                        <a:pt x="1578" y="370"/>
                        <a:pt x="2100" y="370"/>
                      </a:cubicBezTo>
                      <a:close/>
                      <a:moveTo>
                        <a:pt x="2125" y="0"/>
                      </a:moveTo>
                      <a:cubicBezTo>
                        <a:pt x="1458" y="0"/>
                        <a:pt x="803" y="375"/>
                        <a:pt x="321" y="876"/>
                      </a:cubicBezTo>
                      <a:cubicBezTo>
                        <a:pt x="252" y="946"/>
                        <a:pt x="252" y="1029"/>
                        <a:pt x="294" y="1085"/>
                      </a:cubicBezTo>
                      <a:cubicBezTo>
                        <a:pt x="1" y="1824"/>
                        <a:pt x="335" y="2870"/>
                        <a:pt x="1033" y="3275"/>
                      </a:cubicBezTo>
                      <a:cubicBezTo>
                        <a:pt x="1241" y="3397"/>
                        <a:pt x="1472" y="3451"/>
                        <a:pt x="1709" y="3451"/>
                      </a:cubicBezTo>
                      <a:cubicBezTo>
                        <a:pt x="2364" y="3451"/>
                        <a:pt x="3063" y="3045"/>
                        <a:pt x="3432" y="2564"/>
                      </a:cubicBezTo>
                      <a:cubicBezTo>
                        <a:pt x="3976" y="1824"/>
                        <a:pt x="3836" y="736"/>
                        <a:pt x="3013" y="248"/>
                      </a:cubicBezTo>
                      <a:cubicBezTo>
                        <a:pt x="2724" y="75"/>
                        <a:pt x="2423" y="0"/>
                        <a:pt x="212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19"/>
                <p:cNvSpPr/>
                <p:nvPr/>
              </p:nvSpPr>
              <p:spPr>
                <a:xfrm>
                  <a:off x="5277900" y="2371250"/>
                  <a:ext cx="106400" cy="89925"/>
                </a:xfrm>
                <a:custGeom>
                  <a:rect b="b" l="l" r="r" t="t"/>
                  <a:pathLst>
                    <a:path extrusionOk="0" h="3597" w="4256">
                      <a:moveTo>
                        <a:pt x="2118" y="354"/>
                      </a:moveTo>
                      <a:cubicBezTo>
                        <a:pt x="2293" y="354"/>
                        <a:pt x="2469" y="380"/>
                        <a:pt x="2637" y="431"/>
                      </a:cubicBezTo>
                      <a:lnTo>
                        <a:pt x="2679" y="459"/>
                      </a:lnTo>
                      <a:cubicBezTo>
                        <a:pt x="3404" y="891"/>
                        <a:pt x="3809" y="1505"/>
                        <a:pt x="3320" y="2342"/>
                      </a:cubicBezTo>
                      <a:cubicBezTo>
                        <a:pt x="3019" y="2845"/>
                        <a:pt x="2507" y="3225"/>
                        <a:pt x="1957" y="3225"/>
                      </a:cubicBezTo>
                      <a:cubicBezTo>
                        <a:pt x="1744" y="3225"/>
                        <a:pt x="1526" y="3168"/>
                        <a:pt x="1312" y="3039"/>
                      </a:cubicBezTo>
                      <a:cubicBezTo>
                        <a:pt x="628" y="2635"/>
                        <a:pt x="447" y="1700"/>
                        <a:pt x="866" y="1017"/>
                      </a:cubicBezTo>
                      <a:cubicBezTo>
                        <a:pt x="1133" y="564"/>
                        <a:pt x="1622" y="354"/>
                        <a:pt x="2118" y="354"/>
                      </a:cubicBezTo>
                      <a:close/>
                      <a:moveTo>
                        <a:pt x="2120" y="0"/>
                      </a:moveTo>
                      <a:cubicBezTo>
                        <a:pt x="1428" y="0"/>
                        <a:pt x="765" y="357"/>
                        <a:pt x="447" y="1003"/>
                      </a:cubicBezTo>
                      <a:cubicBezTo>
                        <a:pt x="1" y="1896"/>
                        <a:pt x="377" y="3026"/>
                        <a:pt x="1256" y="3444"/>
                      </a:cubicBezTo>
                      <a:cubicBezTo>
                        <a:pt x="1487" y="3549"/>
                        <a:pt x="1715" y="3597"/>
                        <a:pt x="1936" y="3597"/>
                      </a:cubicBezTo>
                      <a:cubicBezTo>
                        <a:pt x="2622" y="3597"/>
                        <a:pt x="3233" y="3139"/>
                        <a:pt x="3613" y="2537"/>
                      </a:cubicBezTo>
                      <a:cubicBezTo>
                        <a:pt x="4255" y="1519"/>
                        <a:pt x="3767" y="710"/>
                        <a:pt x="2860" y="166"/>
                      </a:cubicBezTo>
                      <a:cubicBezTo>
                        <a:pt x="2846" y="152"/>
                        <a:pt x="2818" y="110"/>
                        <a:pt x="2776" y="110"/>
                      </a:cubicBezTo>
                      <a:cubicBezTo>
                        <a:pt x="2561" y="36"/>
                        <a:pt x="2339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19"/>
                <p:cNvSpPr/>
                <p:nvPr/>
              </p:nvSpPr>
              <p:spPr>
                <a:xfrm>
                  <a:off x="5423325" y="2380850"/>
                  <a:ext cx="109800" cy="85275"/>
                </a:xfrm>
                <a:custGeom>
                  <a:rect b="b" l="l" r="r" t="t"/>
                  <a:pathLst>
                    <a:path extrusionOk="0" h="3411" w="4392">
                      <a:moveTo>
                        <a:pt x="2483" y="368"/>
                      </a:moveTo>
                      <a:cubicBezTo>
                        <a:pt x="3900" y="458"/>
                        <a:pt x="3854" y="3046"/>
                        <a:pt x="2267" y="3046"/>
                      </a:cubicBezTo>
                      <a:cubicBezTo>
                        <a:pt x="2136" y="3046"/>
                        <a:pt x="1994" y="3029"/>
                        <a:pt x="1841" y="2990"/>
                      </a:cubicBezTo>
                      <a:cubicBezTo>
                        <a:pt x="1074" y="2795"/>
                        <a:pt x="391" y="2279"/>
                        <a:pt x="740" y="1400"/>
                      </a:cubicBezTo>
                      <a:cubicBezTo>
                        <a:pt x="968" y="847"/>
                        <a:pt x="1414" y="387"/>
                        <a:pt x="2016" y="387"/>
                      </a:cubicBezTo>
                      <a:cubicBezTo>
                        <a:pt x="2112" y="387"/>
                        <a:pt x="2212" y="399"/>
                        <a:pt x="2316" y="424"/>
                      </a:cubicBezTo>
                      <a:cubicBezTo>
                        <a:pt x="2332" y="427"/>
                        <a:pt x="2348" y="429"/>
                        <a:pt x="2363" y="429"/>
                      </a:cubicBezTo>
                      <a:cubicBezTo>
                        <a:pt x="2411" y="429"/>
                        <a:pt x="2451" y="411"/>
                        <a:pt x="2483" y="368"/>
                      </a:cubicBezTo>
                      <a:close/>
                      <a:moveTo>
                        <a:pt x="2383" y="1"/>
                      </a:moveTo>
                      <a:cubicBezTo>
                        <a:pt x="2299" y="1"/>
                        <a:pt x="2212" y="7"/>
                        <a:pt x="2120" y="19"/>
                      </a:cubicBezTo>
                      <a:cubicBezTo>
                        <a:pt x="2102" y="19"/>
                        <a:pt x="2084" y="18"/>
                        <a:pt x="2066" y="18"/>
                      </a:cubicBezTo>
                      <a:cubicBezTo>
                        <a:pt x="1240" y="18"/>
                        <a:pt x="581" y="637"/>
                        <a:pt x="349" y="1442"/>
                      </a:cubicBezTo>
                      <a:cubicBezTo>
                        <a:pt x="0" y="2572"/>
                        <a:pt x="1088" y="3283"/>
                        <a:pt x="2120" y="3395"/>
                      </a:cubicBezTo>
                      <a:cubicBezTo>
                        <a:pt x="2201" y="3405"/>
                        <a:pt x="2279" y="3410"/>
                        <a:pt x="2354" y="3410"/>
                      </a:cubicBezTo>
                      <a:cubicBezTo>
                        <a:pt x="4315" y="3410"/>
                        <a:pt x="4391" y="1"/>
                        <a:pt x="238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19"/>
                <p:cNvSpPr/>
                <p:nvPr/>
              </p:nvSpPr>
              <p:spPr>
                <a:xfrm>
                  <a:off x="5579900" y="2380425"/>
                  <a:ext cx="99750" cy="86425"/>
                </a:xfrm>
                <a:custGeom>
                  <a:rect b="b" l="l" r="r" t="t"/>
                  <a:pathLst>
                    <a:path extrusionOk="0" h="3457" w="3990">
                      <a:moveTo>
                        <a:pt x="2113" y="354"/>
                      </a:moveTo>
                      <a:cubicBezTo>
                        <a:pt x="2208" y="354"/>
                        <a:pt x="2303" y="364"/>
                        <a:pt x="2399" y="385"/>
                      </a:cubicBezTo>
                      <a:cubicBezTo>
                        <a:pt x="3250" y="580"/>
                        <a:pt x="3683" y="1473"/>
                        <a:pt x="3222" y="2240"/>
                      </a:cubicBezTo>
                      <a:cubicBezTo>
                        <a:pt x="2932" y="2705"/>
                        <a:pt x="2321" y="3083"/>
                        <a:pt x="1755" y="3083"/>
                      </a:cubicBezTo>
                      <a:cubicBezTo>
                        <a:pt x="1641" y="3083"/>
                        <a:pt x="1530" y="3068"/>
                        <a:pt x="1423" y="3035"/>
                      </a:cubicBezTo>
                      <a:cubicBezTo>
                        <a:pt x="712" y="2826"/>
                        <a:pt x="335" y="1780"/>
                        <a:pt x="684" y="1138"/>
                      </a:cubicBezTo>
                      <a:cubicBezTo>
                        <a:pt x="712" y="1110"/>
                        <a:pt x="712" y="1054"/>
                        <a:pt x="712" y="1013"/>
                      </a:cubicBezTo>
                      <a:cubicBezTo>
                        <a:pt x="1090" y="658"/>
                        <a:pt x="1588" y="354"/>
                        <a:pt x="2113" y="354"/>
                      </a:cubicBezTo>
                      <a:close/>
                      <a:moveTo>
                        <a:pt x="2137" y="0"/>
                      </a:moveTo>
                      <a:cubicBezTo>
                        <a:pt x="1463" y="0"/>
                        <a:pt x="805" y="380"/>
                        <a:pt x="321" y="873"/>
                      </a:cubicBezTo>
                      <a:cubicBezTo>
                        <a:pt x="251" y="943"/>
                        <a:pt x="251" y="1040"/>
                        <a:pt x="307" y="1082"/>
                      </a:cubicBezTo>
                      <a:cubicBezTo>
                        <a:pt x="0" y="1836"/>
                        <a:pt x="335" y="2882"/>
                        <a:pt x="1032" y="3286"/>
                      </a:cubicBezTo>
                      <a:cubicBezTo>
                        <a:pt x="1243" y="3404"/>
                        <a:pt x="1476" y="3456"/>
                        <a:pt x="1714" y="3456"/>
                      </a:cubicBezTo>
                      <a:cubicBezTo>
                        <a:pt x="2375" y="3456"/>
                        <a:pt x="3076" y="3057"/>
                        <a:pt x="3445" y="2575"/>
                      </a:cubicBezTo>
                      <a:cubicBezTo>
                        <a:pt x="3989" y="1822"/>
                        <a:pt x="3864" y="720"/>
                        <a:pt x="3027" y="245"/>
                      </a:cubicBezTo>
                      <a:cubicBezTo>
                        <a:pt x="2736" y="74"/>
                        <a:pt x="2435" y="0"/>
                        <a:pt x="21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5" name="Google Shape;395;p19"/>
              <p:cNvGrpSpPr/>
              <p:nvPr/>
            </p:nvGrpSpPr>
            <p:grpSpPr>
              <a:xfrm>
                <a:off x="5588075" y="989325"/>
                <a:ext cx="401050" cy="92325"/>
                <a:chOff x="4983250" y="2368850"/>
                <a:chExt cx="401050" cy="92325"/>
              </a:xfrm>
            </p:grpSpPr>
            <p:sp>
              <p:nvSpPr>
                <p:cNvPr id="396" name="Google Shape;396;p19"/>
                <p:cNvSpPr/>
                <p:nvPr/>
              </p:nvSpPr>
              <p:spPr>
                <a:xfrm>
                  <a:off x="4983250" y="2369625"/>
                  <a:ext cx="110225" cy="84950"/>
                </a:xfrm>
                <a:custGeom>
                  <a:rect b="b" l="l" r="r" t="t"/>
                  <a:pathLst>
                    <a:path extrusionOk="0" h="3398" w="4409">
                      <a:moveTo>
                        <a:pt x="2511" y="371"/>
                      </a:moveTo>
                      <a:lnTo>
                        <a:pt x="2511" y="371"/>
                      </a:lnTo>
                      <a:cubicBezTo>
                        <a:pt x="3931" y="435"/>
                        <a:pt x="3857" y="3032"/>
                        <a:pt x="2280" y="3032"/>
                      </a:cubicBezTo>
                      <a:cubicBezTo>
                        <a:pt x="2153" y="3032"/>
                        <a:pt x="2016" y="3015"/>
                        <a:pt x="1869" y="2979"/>
                      </a:cubicBezTo>
                      <a:cubicBezTo>
                        <a:pt x="1102" y="2798"/>
                        <a:pt x="419" y="2268"/>
                        <a:pt x="767" y="1403"/>
                      </a:cubicBezTo>
                      <a:cubicBezTo>
                        <a:pt x="995" y="839"/>
                        <a:pt x="1439" y="389"/>
                        <a:pt x="2038" y="389"/>
                      </a:cubicBezTo>
                      <a:cubicBezTo>
                        <a:pt x="2136" y="389"/>
                        <a:pt x="2238" y="401"/>
                        <a:pt x="2343" y="426"/>
                      </a:cubicBezTo>
                      <a:cubicBezTo>
                        <a:pt x="2360" y="430"/>
                        <a:pt x="2376" y="431"/>
                        <a:pt x="2391" y="431"/>
                      </a:cubicBezTo>
                      <a:cubicBezTo>
                        <a:pt x="2439" y="431"/>
                        <a:pt x="2479" y="413"/>
                        <a:pt x="2511" y="371"/>
                      </a:cubicBezTo>
                      <a:close/>
                      <a:moveTo>
                        <a:pt x="2418" y="0"/>
                      </a:moveTo>
                      <a:cubicBezTo>
                        <a:pt x="2328" y="0"/>
                        <a:pt x="2233" y="7"/>
                        <a:pt x="2134" y="22"/>
                      </a:cubicBezTo>
                      <a:cubicBezTo>
                        <a:pt x="2107" y="20"/>
                        <a:pt x="2081" y="20"/>
                        <a:pt x="2054" y="20"/>
                      </a:cubicBezTo>
                      <a:cubicBezTo>
                        <a:pt x="1241" y="20"/>
                        <a:pt x="592" y="634"/>
                        <a:pt x="349" y="1431"/>
                      </a:cubicBezTo>
                      <a:cubicBezTo>
                        <a:pt x="0" y="2560"/>
                        <a:pt x="1102" y="3286"/>
                        <a:pt x="2134" y="3383"/>
                      </a:cubicBezTo>
                      <a:cubicBezTo>
                        <a:pt x="2212" y="3393"/>
                        <a:pt x="2287" y="3397"/>
                        <a:pt x="2359" y="3397"/>
                      </a:cubicBezTo>
                      <a:cubicBezTo>
                        <a:pt x="4334" y="3397"/>
                        <a:pt x="4409" y="0"/>
                        <a:pt x="241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19"/>
                <p:cNvSpPr/>
                <p:nvPr/>
              </p:nvSpPr>
              <p:spPr>
                <a:xfrm>
                  <a:off x="5129350" y="2368850"/>
                  <a:ext cx="99400" cy="86275"/>
                </a:xfrm>
                <a:custGeom>
                  <a:rect b="b" l="l" r="r" t="t"/>
                  <a:pathLst>
                    <a:path extrusionOk="0" h="3451" w="3976">
                      <a:moveTo>
                        <a:pt x="2100" y="370"/>
                      </a:moveTo>
                      <a:cubicBezTo>
                        <a:pt x="2195" y="370"/>
                        <a:pt x="2290" y="380"/>
                        <a:pt x="2386" y="402"/>
                      </a:cubicBezTo>
                      <a:cubicBezTo>
                        <a:pt x="3223" y="569"/>
                        <a:pt x="3669" y="1476"/>
                        <a:pt x="3209" y="2243"/>
                      </a:cubicBezTo>
                      <a:cubicBezTo>
                        <a:pt x="2917" y="2710"/>
                        <a:pt x="2313" y="3098"/>
                        <a:pt x="1739" y="3098"/>
                      </a:cubicBezTo>
                      <a:cubicBezTo>
                        <a:pt x="1627" y="3098"/>
                        <a:pt x="1516" y="3084"/>
                        <a:pt x="1409" y="3052"/>
                      </a:cubicBezTo>
                      <a:cubicBezTo>
                        <a:pt x="698" y="2843"/>
                        <a:pt x="335" y="1796"/>
                        <a:pt x="684" y="1155"/>
                      </a:cubicBezTo>
                      <a:cubicBezTo>
                        <a:pt x="698" y="1113"/>
                        <a:pt x="698" y="1057"/>
                        <a:pt x="698" y="1029"/>
                      </a:cubicBezTo>
                      <a:cubicBezTo>
                        <a:pt x="1088" y="675"/>
                        <a:pt x="1578" y="370"/>
                        <a:pt x="2100" y="370"/>
                      </a:cubicBezTo>
                      <a:close/>
                      <a:moveTo>
                        <a:pt x="2125" y="0"/>
                      </a:moveTo>
                      <a:cubicBezTo>
                        <a:pt x="1458" y="0"/>
                        <a:pt x="803" y="375"/>
                        <a:pt x="321" y="876"/>
                      </a:cubicBezTo>
                      <a:cubicBezTo>
                        <a:pt x="252" y="946"/>
                        <a:pt x="252" y="1029"/>
                        <a:pt x="294" y="1085"/>
                      </a:cubicBezTo>
                      <a:cubicBezTo>
                        <a:pt x="1" y="1824"/>
                        <a:pt x="335" y="2870"/>
                        <a:pt x="1033" y="3275"/>
                      </a:cubicBezTo>
                      <a:cubicBezTo>
                        <a:pt x="1241" y="3397"/>
                        <a:pt x="1472" y="3451"/>
                        <a:pt x="1709" y="3451"/>
                      </a:cubicBezTo>
                      <a:cubicBezTo>
                        <a:pt x="2364" y="3451"/>
                        <a:pt x="3063" y="3045"/>
                        <a:pt x="3432" y="2564"/>
                      </a:cubicBezTo>
                      <a:cubicBezTo>
                        <a:pt x="3976" y="1824"/>
                        <a:pt x="3836" y="736"/>
                        <a:pt x="3013" y="248"/>
                      </a:cubicBezTo>
                      <a:cubicBezTo>
                        <a:pt x="2724" y="75"/>
                        <a:pt x="2423" y="0"/>
                        <a:pt x="212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19"/>
                <p:cNvSpPr/>
                <p:nvPr/>
              </p:nvSpPr>
              <p:spPr>
                <a:xfrm>
                  <a:off x="5277900" y="2371250"/>
                  <a:ext cx="106400" cy="89925"/>
                </a:xfrm>
                <a:custGeom>
                  <a:rect b="b" l="l" r="r" t="t"/>
                  <a:pathLst>
                    <a:path extrusionOk="0" h="3597" w="4256">
                      <a:moveTo>
                        <a:pt x="2118" y="354"/>
                      </a:moveTo>
                      <a:cubicBezTo>
                        <a:pt x="2293" y="354"/>
                        <a:pt x="2469" y="380"/>
                        <a:pt x="2637" y="431"/>
                      </a:cubicBezTo>
                      <a:lnTo>
                        <a:pt x="2679" y="459"/>
                      </a:lnTo>
                      <a:cubicBezTo>
                        <a:pt x="3404" y="891"/>
                        <a:pt x="3809" y="1505"/>
                        <a:pt x="3320" y="2342"/>
                      </a:cubicBezTo>
                      <a:cubicBezTo>
                        <a:pt x="3019" y="2845"/>
                        <a:pt x="2507" y="3225"/>
                        <a:pt x="1957" y="3225"/>
                      </a:cubicBezTo>
                      <a:cubicBezTo>
                        <a:pt x="1744" y="3225"/>
                        <a:pt x="1526" y="3168"/>
                        <a:pt x="1312" y="3039"/>
                      </a:cubicBezTo>
                      <a:cubicBezTo>
                        <a:pt x="628" y="2635"/>
                        <a:pt x="447" y="1700"/>
                        <a:pt x="866" y="1017"/>
                      </a:cubicBezTo>
                      <a:cubicBezTo>
                        <a:pt x="1133" y="564"/>
                        <a:pt x="1622" y="354"/>
                        <a:pt x="2118" y="354"/>
                      </a:cubicBezTo>
                      <a:close/>
                      <a:moveTo>
                        <a:pt x="2120" y="0"/>
                      </a:moveTo>
                      <a:cubicBezTo>
                        <a:pt x="1428" y="0"/>
                        <a:pt x="765" y="357"/>
                        <a:pt x="447" y="1003"/>
                      </a:cubicBezTo>
                      <a:cubicBezTo>
                        <a:pt x="1" y="1896"/>
                        <a:pt x="377" y="3026"/>
                        <a:pt x="1256" y="3444"/>
                      </a:cubicBezTo>
                      <a:cubicBezTo>
                        <a:pt x="1487" y="3549"/>
                        <a:pt x="1715" y="3597"/>
                        <a:pt x="1936" y="3597"/>
                      </a:cubicBezTo>
                      <a:cubicBezTo>
                        <a:pt x="2622" y="3597"/>
                        <a:pt x="3233" y="3139"/>
                        <a:pt x="3613" y="2537"/>
                      </a:cubicBezTo>
                      <a:cubicBezTo>
                        <a:pt x="4255" y="1519"/>
                        <a:pt x="3767" y="710"/>
                        <a:pt x="2860" y="166"/>
                      </a:cubicBezTo>
                      <a:cubicBezTo>
                        <a:pt x="2846" y="152"/>
                        <a:pt x="2818" y="110"/>
                        <a:pt x="2776" y="110"/>
                      </a:cubicBezTo>
                      <a:cubicBezTo>
                        <a:pt x="2561" y="36"/>
                        <a:pt x="2339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99" name="Google Shape;399;p19"/>
              <p:cNvSpPr/>
              <p:nvPr/>
            </p:nvSpPr>
            <p:spPr>
              <a:xfrm>
                <a:off x="5385931" y="521294"/>
                <a:ext cx="589429" cy="853713"/>
              </a:xfrm>
              <a:custGeom>
                <a:rect b="b" l="l" r="r" t="t"/>
                <a:pathLst>
                  <a:path extrusionOk="0" h="15234" w="10518">
                    <a:moveTo>
                      <a:pt x="7210" y="394"/>
                    </a:moveTo>
                    <a:cubicBezTo>
                      <a:pt x="7924" y="394"/>
                      <a:pt x="8677" y="836"/>
                      <a:pt x="9109" y="1201"/>
                    </a:cubicBezTo>
                    <a:cubicBezTo>
                      <a:pt x="9611" y="1620"/>
                      <a:pt x="9736" y="2066"/>
                      <a:pt x="9625" y="2624"/>
                    </a:cubicBezTo>
                    <a:cubicBezTo>
                      <a:pt x="9736" y="1829"/>
                      <a:pt x="9346" y="1480"/>
                      <a:pt x="8844" y="1131"/>
                    </a:cubicBezTo>
                    <a:cubicBezTo>
                      <a:pt x="8286" y="741"/>
                      <a:pt x="7742" y="532"/>
                      <a:pt x="7239" y="532"/>
                    </a:cubicBezTo>
                    <a:cubicBezTo>
                      <a:pt x="6947" y="532"/>
                      <a:pt x="6668" y="601"/>
                      <a:pt x="6403" y="741"/>
                    </a:cubicBezTo>
                    <a:cubicBezTo>
                      <a:pt x="6040" y="950"/>
                      <a:pt x="5691" y="1355"/>
                      <a:pt x="5370" y="1815"/>
                    </a:cubicBezTo>
                    <a:cubicBezTo>
                      <a:pt x="5635" y="1410"/>
                      <a:pt x="5928" y="1048"/>
                      <a:pt x="6235" y="769"/>
                    </a:cubicBezTo>
                    <a:cubicBezTo>
                      <a:pt x="6523" y="499"/>
                      <a:pt x="6862" y="394"/>
                      <a:pt x="7210" y="394"/>
                    </a:cubicBezTo>
                    <a:close/>
                    <a:moveTo>
                      <a:pt x="4115" y="7199"/>
                    </a:moveTo>
                    <a:lnTo>
                      <a:pt x="4115" y="7199"/>
                    </a:lnTo>
                    <a:cubicBezTo>
                      <a:pt x="3724" y="7897"/>
                      <a:pt x="3404" y="8580"/>
                      <a:pt x="3139" y="9277"/>
                    </a:cubicBezTo>
                    <a:lnTo>
                      <a:pt x="3125" y="9319"/>
                    </a:lnTo>
                    <a:cubicBezTo>
                      <a:pt x="2832" y="10114"/>
                      <a:pt x="2525" y="10882"/>
                      <a:pt x="3153" y="11621"/>
                    </a:cubicBezTo>
                    <a:cubicBezTo>
                      <a:pt x="3369" y="11862"/>
                      <a:pt x="3909" y="12176"/>
                      <a:pt x="4322" y="12176"/>
                    </a:cubicBezTo>
                    <a:cubicBezTo>
                      <a:pt x="4387" y="12176"/>
                      <a:pt x="4449" y="12168"/>
                      <a:pt x="4506" y="12151"/>
                    </a:cubicBezTo>
                    <a:cubicBezTo>
                      <a:pt x="4924" y="12025"/>
                      <a:pt x="5273" y="11732"/>
                      <a:pt x="5552" y="11370"/>
                    </a:cubicBezTo>
                    <a:lnTo>
                      <a:pt x="5552" y="11370"/>
                    </a:lnTo>
                    <a:cubicBezTo>
                      <a:pt x="5259" y="11872"/>
                      <a:pt x="5008" y="12207"/>
                      <a:pt x="4575" y="12249"/>
                    </a:cubicBezTo>
                    <a:cubicBezTo>
                      <a:pt x="4534" y="12254"/>
                      <a:pt x="4491" y="12256"/>
                      <a:pt x="4447" y="12256"/>
                    </a:cubicBezTo>
                    <a:cubicBezTo>
                      <a:pt x="3900" y="12256"/>
                      <a:pt x="3185" y="11872"/>
                      <a:pt x="2901" y="11523"/>
                    </a:cubicBezTo>
                    <a:cubicBezTo>
                      <a:pt x="2232" y="10686"/>
                      <a:pt x="3334" y="8552"/>
                      <a:pt x="4115" y="7199"/>
                    </a:cubicBezTo>
                    <a:close/>
                    <a:moveTo>
                      <a:pt x="2343" y="7157"/>
                    </a:moveTo>
                    <a:lnTo>
                      <a:pt x="2343" y="7157"/>
                    </a:lnTo>
                    <a:cubicBezTo>
                      <a:pt x="2148" y="7562"/>
                      <a:pt x="1953" y="7966"/>
                      <a:pt x="1800" y="8371"/>
                    </a:cubicBezTo>
                    <a:lnTo>
                      <a:pt x="1674" y="8650"/>
                    </a:lnTo>
                    <a:cubicBezTo>
                      <a:pt x="977" y="10198"/>
                      <a:pt x="112" y="12109"/>
                      <a:pt x="1018" y="13350"/>
                    </a:cubicBezTo>
                    <a:cubicBezTo>
                      <a:pt x="1437" y="13922"/>
                      <a:pt x="2120" y="14257"/>
                      <a:pt x="2650" y="14480"/>
                    </a:cubicBezTo>
                    <a:cubicBezTo>
                      <a:pt x="2991" y="14622"/>
                      <a:pt x="3358" y="14734"/>
                      <a:pt x="3740" y="14734"/>
                    </a:cubicBezTo>
                    <a:cubicBezTo>
                      <a:pt x="4372" y="14734"/>
                      <a:pt x="5044" y="14426"/>
                      <a:pt x="5705" y="13434"/>
                    </a:cubicBezTo>
                    <a:cubicBezTo>
                      <a:pt x="6416" y="12374"/>
                      <a:pt x="7058" y="11202"/>
                      <a:pt x="7644" y="9933"/>
                    </a:cubicBezTo>
                    <a:lnTo>
                      <a:pt x="7644" y="9933"/>
                    </a:lnTo>
                    <a:cubicBezTo>
                      <a:pt x="6891" y="11621"/>
                      <a:pt x="6110" y="12988"/>
                      <a:pt x="5273" y="14048"/>
                    </a:cubicBezTo>
                    <a:cubicBezTo>
                      <a:pt x="4798" y="14659"/>
                      <a:pt x="4290" y="14866"/>
                      <a:pt x="3784" y="14866"/>
                    </a:cubicBezTo>
                    <a:cubicBezTo>
                      <a:pt x="3307" y="14866"/>
                      <a:pt x="2831" y="14683"/>
                      <a:pt x="2385" y="14480"/>
                    </a:cubicBezTo>
                    <a:cubicBezTo>
                      <a:pt x="1451" y="14062"/>
                      <a:pt x="419" y="13392"/>
                      <a:pt x="600" y="11816"/>
                    </a:cubicBezTo>
                    <a:cubicBezTo>
                      <a:pt x="767" y="10338"/>
                      <a:pt x="1576" y="8678"/>
                      <a:pt x="2343" y="7157"/>
                    </a:cubicBezTo>
                    <a:close/>
                    <a:moveTo>
                      <a:pt x="7221" y="0"/>
                    </a:moveTo>
                    <a:cubicBezTo>
                      <a:pt x="6794" y="0"/>
                      <a:pt x="6369" y="129"/>
                      <a:pt x="5998" y="462"/>
                    </a:cubicBezTo>
                    <a:cubicBezTo>
                      <a:pt x="5426" y="1006"/>
                      <a:pt x="4924" y="1843"/>
                      <a:pt x="4464" y="2596"/>
                    </a:cubicBezTo>
                    <a:cubicBezTo>
                      <a:pt x="4366" y="2763"/>
                      <a:pt x="4254" y="2945"/>
                      <a:pt x="4157" y="3098"/>
                    </a:cubicBezTo>
                    <a:cubicBezTo>
                      <a:pt x="3557" y="4061"/>
                      <a:pt x="2985" y="5079"/>
                      <a:pt x="2441" y="6125"/>
                    </a:cubicBezTo>
                    <a:lnTo>
                      <a:pt x="2204" y="6599"/>
                    </a:lnTo>
                    <a:cubicBezTo>
                      <a:pt x="1367" y="8245"/>
                      <a:pt x="405" y="10086"/>
                      <a:pt x="209" y="11760"/>
                    </a:cubicBezTo>
                    <a:cubicBezTo>
                      <a:pt x="0" y="13602"/>
                      <a:pt x="1256" y="14383"/>
                      <a:pt x="2218" y="14815"/>
                    </a:cubicBezTo>
                    <a:cubicBezTo>
                      <a:pt x="2581" y="14969"/>
                      <a:pt x="3139" y="15234"/>
                      <a:pt x="3752" y="15234"/>
                    </a:cubicBezTo>
                    <a:cubicBezTo>
                      <a:pt x="4352" y="15234"/>
                      <a:pt x="4980" y="15010"/>
                      <a:pt x="5552" y="14257"/>
                    </a:cubicBezTo>
                    <a:cubicBezTo>
                      <a:pt x="6682" y="12820"/>
                      <a:pt x="7686" y="10896"/>
                      <a:pt x="8662" y="8357"/>
                    </a:cubicBezTo>
                    <a:cubicBezTo>
                      <a:pt x="8718" y="8217"/>
                      <a:pt x="8718" y="8078"/>
                      <a:pt x="8634" y="7980"/>
                    </a:cubicBezTo>
                    <a:cubicBezTo>
                      <a:pt x="8575" y="7886"/>
                      <a:pt x="8477" y="7851"/>
                      <a:pt x="8372" y="7851"/>
                    </a:cubicBezTo>
                    <a:cubicBezTo>
                      <a:pt x="8352" y="7851"/>
                      <a:pt x="8333" y="7853"/>
                      <a:pt x="8314" y="7855"/>
                    </a:cubicBezTo>
                    <a:cubicBezTo>
                      <a:pt x="8160" y="7869"/>
                      <a:pt x="8035" y="7994"/>
                      <a:pt x="7965" y="8148"/>
                    </a:cubicBezTo>
                    <a:cubicBezTo>
                      <a:pt x="7239" y="10031"/>
                      <a:pt x="6361" y="11746"/>
                      <a:pt x="5384" y="13211"/>
                    </a:cubicBezTo>
                    <a:cubicBezTo>
                      <a:pt x="4823" y="14044"/>
                      <a:pt x="4302" y="14348"/>
                      <a:pt x="3739" y="14348"/>
                    </a:cubicBezTo>
                    <a:cubicBezTo>
                      <a:pt x="3435" y="14348"/>
                      <a:pt x="3118" y="14260"/>
                      <a:pt x="2776" y="14118"/>
                    </a:cubicBezTo>
                    <a:cubicBezTo>
                      <a:pt x="2288" y="13908"/>
                      <a:pt x="1660" y="13615"/>
                      <a:pt x="1297" y="13099"/>
                    </a:cubicBezTo>
                    <a:cubicBezTo>
                      <a:pt x="502" y="12039"/>
                      <a:pt x="1325" y="10226"/>
                      <a:pt x="1995" y="8761"/>
                    </a:cubicBezTo>
                    <a:lnTo>
                      <a:pt x="2106" y="8482"/>
                    </a:lnTo>
                    <a:cubicBezTo>
                      <a:pt x="2901" y="6711"/>
                      <a:pt x="3780" y="5009"/>
                      <a:pt x="4757" y="3461"/>
                    </a:cubicBezTo>
                    <a:cubicBezTo>
                      <a:pt x="4854" y="3335"/>
                      <a:pt x="4938" y="3196"/>
                      <a:pt x="5022" y="3042"/>
                    </a:cubicBezTo>
                    <a:cubicBezTo>
                      <a:pt x="5440" y="2331"/>
                      <a:pt x="6040" y="1355"/>
                      <a:pt x="6598" y="1034"/>
                    </a:cubicBezTo>
                    <a:cubicBezTo>
                      <a:pt x="6806" y="917"/>
                      <a:pt x="7022" y="869"/>
                      <a:pt x="7239" y="869"/>
                    </a:cubicBezTo>
                    <a:cubicBezTo>
                      <a:pt x="7747" y="869"/>
                      <a:pt x="8253" y="1136"/>
                      <a:pt x="8634" y="1410"/>
                    </a:cubicBezTo>
                    <a:cubicBezTo>
                      <a:pt x="9150" y="1773"/>
                      <a:pt x="9457" y="2038"/>
                      <a:pt x="9178" y="3015"/>
                    </a:cubicBezTo>
                    <a:cubicBezTo>
                      <a:pt x="9109" y="3252"/>
                      <a:pt x="8969" y="3531"/>
                      <a:pt x="8844" y="3810"/>
                    </a:cubicBezTo>
                    <a:cubicBezTo>
                      <a:pt x="8774" y="3949"/>
                      <a:pt x="8718" y="4061"/>
                      <a:pt x="8662" y="4172"/>
                    </a:cubicBezTo>
                    <a:cubicBezTo>
                      <a:pt x="8341" y="4967"/>
                      <a:pt x="7937" y="5874"/>
                      <a:pt x="7518" y="6753"/>
                    </a:cubicBezTo>
                    <a:cubicBezTo>
                      <a:pt x="7044" y="7771"/>
                      <a:pt x="6612" y="8636"/>
                      <a:pt x="6193" y="9445"/>
                    </a:cubicBezTo>
                    <a:cubicBezTo>
                      <a:pt x="6124" y="9570"/>
                      <a:pt x="6054" y="9682"/>
                      <a:pt x="5984" y="9821"/>
                    </a:cubicBezTo>
                    <a:cubicBezTo>
                      <a:pt x="5580" y="10630"/>
                      <a:pt x="5133" y="11537"/>
                      <a:pt x="4394" y="11746"/>
                    </a:cubicBezTo>
                    <a:cubicBezTo>
                      <a:pt x="4368" y="11754"/>
                      <a:pt x="4337" y="11758"/>
                      <a:pt x="4304" y="11758"/>
                    </a:cubicBezTo>
                    <a:cubicBezTo>
                      <a:pt x="4040" y="11758"/>
                      <a:pt x="3593" y="11528"/>
                      <a:pt x="3431" y="11342"/>
                    </a:cubicBezTo>
                    <a:cubicBezTo>
                      <a:pt x="2957" y="10756"/>
                      <a:pt x="3180" y="10198"/>
                      <a:pt x="3473" y="9403"/>
                    </a:cubicBezTo>
                    <a:lnTo>
                      <a:pt x="3487" y="9361"/>
                    </a:lnTo>
                    <a:cubicBezTo>
                      <a:pt x="3836" y="8455"/>
                      <a:pt x="4296" y="7548"/>
                      <a:pt x="4882" y="6571"/>
                    </a:cubicBezTo>
                    <a:cubicBezTo>
                      <a:pt x="5022" y="6334"/>
                      <a:pt x="4952" y="6111"/>
                      <a:pt x="4798" y="6027"/>
                    </a:cubicBezTo>
                    <a:cubicBezTo>
                      <a:pt x="4752" y="6000"/>
                      <a:pt x="4693" y="5984"/>
                      <a:pt x="4630" y="5984"/>
                    </a:cubicBezTo>
                    <a:cubicBezTo>
                      <a:pt x="4504" y="5984"/>
                      <a:pt x="4361" y="6046"/>
                      <a:pt x="4268" y="6195"/>
                    </a:cubicBezTo>
                    <a:lnTo>
                      <a:pt x="4254" y="6223"/>
                    </a:lnTo>
                    <a:cubicBezTo>
                      <a:pt x="3418" y="7618"/>
                      <a:pt x="1646" y="10533"/>
                      <a:pt x="2609" y="11732"/>
                    </a:cubicBezTo>
                    <a:cubicBezTo>
                      <a:pt x="2940" y="12165"/>
                      <a:pt x="3735" y="12610"/>
                      <a:pt x="4413" y="12610"/>
                    </a:cubicBezTo>
                    <a:cubicBezTo>
                      <a:pt x="4477" y="12610"/>
                      <a:pt x="4541" y="12606"/>
                      <a:pt x="4603" y="12597"/>
                    </a:cubicBezTo>
                    <a:cubicBezTo>
                      <a:pt x="5273" y="12528"/>
                      <a:pt x="5607" y="11956"/>
                      <a:pt x="5900" y="11467"/>
                    </a:cubicBezTo>
                    <a:cubicBezTo>
                      <a:pt x="7170" y="9361"/>
                      <a:pt x="8188" y="7129"/>
                      <a:pt x="9192" y="4828"/>
                    </a:cubicBezTo>
                    <a:lnTo>
                      <a:pt x="9346" y="4451"/>
                    </a:lnTo>
                    <a:cubicBezTo>
                      <a:pt x="9973" y="3056"/>
                      <a:pt x="10517" y="1857"/>
                      <a:pt x="9374" y="894"/>
                    </a:cubicBezTo>
                    <a:cubicBezTo>
                      <a:pt x="8886" y="481"/>
                      <a:pt x="8048" y="0"/>
                      <a:pt x="72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00" name="Google Shape;400;p19"/>
          <p:cNvSpPr txBox="1"/>
          <p:nvPr>
            <p:ph type="title"/>
          </p:nvPr>
        </p:nvSpPr>
        <p:spPr>
          <a:xfrm>
            <a:off x="2905500" y="2037325"/>
            <a:ext cx="32034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1" name="Google Shape;401;p19"/>
          <p:cNvSpPr txBox="1"/>
          <p:nvPr>
            <p:ph idx="1" type="subTitle"/>
          </p:nvPr>
        </p:nvSpPr>
        <p:spPr>
          <a:xfrm>
            <a:off x="3174750" y="3488875"/>
            <a:ext cx="27945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2" name="Google Shape;402;p19"/>
          <p:cNvSpPr txBox="1"/>
          <p:nvPr>
            <p:ph hasCustomPrompt="1" idx="2" type="title"/>
          </p:nvPr>
        </p:nvSpPr>
        <p:spPr>
          <a:xfrm>
            <a:off x="2905500" y="1680150"/>
            <a:ext cx="32034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03" name="Google Shape;403;p19"/>
          <p:cNvSpPr/>
          <p:nvPr/>
        </p:nvSpPr>
        <p:spPr>
          <a:xfrm>
            <a:off x="-113641" y="-36102"/>
            <a:ext cx="1683182" cy="716650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9"/>
          <p:cNvSpPr/>
          <p:nvPr/>
        </p:nvSpPr>
        <p:spPr>
          <a:xfrm flipH="1" rot="-5400000">
            <a:off x="7010180" y="2909374"/>
            <a:ext cx="652395" cy="4018096"/>
          </a:xfrm>
          <a:custGeom>
            <a:rect b="b" l="l" r="r" t="t"/>
            <a:pathLst>
              <a:path extrusionOk="0" h="104829" w="1860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19"/>
          <p:cNvSpPr/>
          <p:nvPr/>
        </p:nvSpPr>
        <p:spPr>
          <a:xfrm>
            <a:off x="8404922" y="4513392"/>
            <a:ext cx="258588" cy="22799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19"/>
          <p:cNvSpPr/>
          <p:nvPr/>
        </p:nvSpPr>
        <p:spPr>
          <a:xfrm>
            <a:off x="8252524" y="4298171"/>
            <a:ext cx="172847" cy="152407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9"/>
          <p:cNvSpPr/>
          <p:nvPr/>
        </p:nvSpPr>
        <p:spPr>
          <a:xfrm>
            <a:off x="2290425" y="3418496"/>
            <a:ext cx="124091" cy="109397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9"/>
          <p:cNvSpPr/>
          <p:nvPr/>
        </p:nvSpPr>
        <p:spPr>
          <a:xfrm>
            <a:off x="2372075" y="3184084"/>
            <a:ext cx="81888" cy="72192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9" name="Google Shape;409;p19"/>
          <p:cNvGrpSpPr/>
          <p:nvPr/>
        </p:nvGrpSpPr>
        <p:grpSpPr>
          <a:xfrm flipH="1" rot="5770333">
            <a:off x="1108740" y="425910"/>
            <a:ext cx="306762" cy="476338"/>
            <a:chOff x="4452729" y="352000"/>
            <a:chExt cx="225596" cy="350302"/>
          </a:xfrm>
        </p:grpSpPr>
        <p:sp>
          <p:nvSpPr>
            <p:cNvPr id="410" name="Google Shape;410;p19"/>
            <p:cNvSpPr/>
            <p:nvPr/>
          </p:nvSpPr>
          <p:spPr>
            <a:xfrm>
              <a:off x="4624575" y="3520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9"/>
            <p:cNvSpPr/>
            <p:nvPr/>
          </p:nvSpPr>
          <p:spPr>
            <a:xfrm>
              <a:off x="4452729" y="426046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9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3" name="Google Shape;413;p19"/>
          <p:cNvSpPr/>
          <p:nvPr/>
        </p:nvSpPr>
        <p:spPr>
          <a:xfrm>
            <a:off x="2551550" y="3437087"/>
            <a:ext cx="81888" cy="72218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4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oogle Shape;415;p20"/>
          <p:cNvGrpSpPr/>
          <p:nvPr/>
        </p:nvGrpSpPr>
        <p:grpSpPr>
          <a:xfrm>
            <a:off x="2463475" y="364763"/>
            <a:ext cx="4259314" cy="4413964"/>
            <a:chOff x="3190142" y="3858843"/>
            <a:chExt cx="1210411" cy="1266306"/>
          </a:xfrm>
        </p:grpSpPr>
        <p:sp>
          <p:nvSpPr>
            <p:cNvPr id="416" name="Google Shape;416;p20"/>
            <p:cNvSpPr/>
            <p:nvPr/>
          </p:nvSpPr>
          <p:spPr>
            <a:xfrm>
              <a:off x="3196894" y="3870999"/>
              <a:ext cx="1197621" cy="1251167"/>
            </a:xfrm>
            <a:custGeom>
              <a:rect b="b" l="l" r="r" t="t"/>
              <a:pathLst>
                <a:path extrusionOk="0" h="45287" w="47007">
                  <a:moveTo>
                    <a:pt x="31033" y="1"/>
                  </a:moveTo>
                  <a:cubicBezTo>
                    <a:pt x="20925" y="1"/>
                    <a:pt x="10833" y="666"/>
                    <a:pt x="795" y="1987"/>
                  </a:cubicBezTo>
                  <a:cubicBezTo>
                    <a:pt x="1060" y="16215"/>
                    <a:pt x="781" y="30442"/>
                    <a:pt x="0" y="44628"/>
                  </a:cubicBezTo>
                  <a:cubicBezTo>
                    <a:pt x="446" y="44768"/>
                    <a:pt x="1088" y="44740"/>
                    <a:pt x="1465" y="44782"/>
                  </a:cubicBezTo>
                  <a:cubicBezTo>
                    <a:pt x="1953" y="44837"/>
                    <a:pt x="2413" y="44893"/>
                    <a:pt x="2901" y="44949"/>
                  </a:cubicBezTo>
                  <a:cubicBezTo>
                    <a:pt x="3808" y="45033"/>
                    <a:pt x="4701" y="45102"/>
                    <a:pt x="5607" y="45158"/>
                  </a:cubicBezTo>
                  <a:cubicBezTo>
                    <a:pt x="7316" y="45244"/>
                    <a:pt x="9014" y="45286"/>
                    <a:pt x="10720" y="45286"/>
                  </a:cubicBezTo>
                  <a:cubicBezTo>
                    <a:pt x="10964" y="45286"/>
                    <a:pt x="11208" y="45285"/>
                    <a:pt x="11452" y="45284"/>
                  </a:cubicBezTo>
                  <a:cubicBezTo>
                    <a:pt x="15357" y="45242"/>
                    <a:pt x="19277" y="45047"/>
                    <a:pt x="23183" y="44879"/>
                  </a:cubicBezTo>
                  <a:cubicBezTo>
                    <a:pt x="30980" y="44544"/>
                    <a:pt x="38749" y="44210"/>
                    <a:pt x="46547" y="43889"/>
                  </a:cubicBezTo>
                  <a:cubicBezTo>
                    <a:pt x="46407" y="37556"/>
                    <a:pt x="46686" y="31223"/>
                    <a:pt x="46839" y="24891"/>
                  </a:cubicBezTo>
                  <a:cubicBezTo>
                    <a:pt x="46979" y="19242"/>
                    <a:pt x="47007" y="13578"/>
                    <a:pt x="46477" y="7985"/>
                  </a:cubicBezTo>
                  <a:cubicBezTo>
                    <a:pt x="46323" y="6423"/>
                    <a:pt x="46142" y="4888"/>
                    <a:pt x="45905" y="3354"/>
                  </a:cubicBezTo>
                  <a:cubicBezTo>
                    <a:pt x="45793" y="2699"/>
                    <a:pt x="45751" y="1959"/>
                    <a:pt x="45556" y="1318"/>
                  </a:cubicBezTo>
                  <a:cubicBezTo>
                    <a:pt x="45221" y="271"/>
                    <a:pt x="44468" y="397"/>
                    <a:pt x="43562" y="341"/>
                  </a:cubicBezTo>
                  <a:cubicBezTo>
                    <a:pt x="40702" y="188"/>
                    <a:pt x="37829" y="76"/>
                    <a:pt x="34969" y="34"/>
                  </a:cubicBezTo>
                  <a:cubicBezTo>
                    <a:pt x="33657" y="12"/>
                    <a:pt x="32345" y="1"/>
                    <a:pt x="310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3190142" y="3858843"/>
              <a:ext cx="1210411" cy="1266306"/>
            </a:xfrm>
            <a:custGeom>
              <a:rect b="b" l="l" r="r" t="t"/>
              <a:pathLst>
                <a:path extrusionOk="0" h="45835" w="47509">
                  <a:moveTo>
                    <a:pt x="31268" y="532"/>
                  </a:moveTo>
                  <a:cubicBezTo>
                    <a:pt x="34605" y="532"/>
                    <a:pt x="37934" y="607"/>
                    <a:pt x="41246" y="753"/>
                  </a:cubicBezTo>
                  <a:cubicBezTo>
                    <a:pt x="42264" y="781"/>
                    <a:pt x="43255" y="837"/>
                    <a:pt x="44273" y="893"/>
                  </a:cubicBezTo>
                  <a:cubicBezTo>
                    <a:pt x="44873" y="921"/>
                    <a:pt x="45291" y="990"/>
                    <a:pt x="45556" y="1632"/>
                  </a:cubicBezTo>
                  <a:cubicBezTo>
                    <a:pt x="45765" y="2162"/>
                    <a:pt x="45779" y="2776"/>
                    <a:pt x="45849" y="3306"/>
                  </a:cubicBezTo>
                  <a:cubicBezTo>
                    <a:pt x="46156" y="5524"/>
                    <a:pt x="46449" y="7728"/>
                    <a:pt x="46602" y="9932"/>
                  </a:cubicBezTo>
                  <a:cubicBezTo>
                    <a:pt x="46993" y="14990"/>
                    <a:pt x="46965" y="20062"/>
                    <a:pt x="46854" y="25135"/>
                  </a:cubicBezTo>
                  <a:lnTo>
                    <a:pt x="46854" y="25135"/>
                  </a:lnTo>
                  <a:cubicBezTo>
                    <a:pt x="46854" y="25139"/>
                    <a:pt x="46853" y="25144"/>
                    <a:pt x="46853" y="25149"/>
                  </a:cubicBezTo>
                  <a:cubicBezTo>
                    <a:pt x="46688" y="31384"/>
                    <a:pt x="46414" y="37632"/>
                    <a:pt x="46541" y="43880"/>
                  </a:cubicBezTo>
                  <a:lnTo>
                    <a:pt x="46541" y="43880"/>
                  </a:lnTo>
                  <a:cubicBezTo>
                    <a:pt x="40507" y="44141"/>
                    <a:pt x="34461" y="44402"/>
                    <a:pt x="28441" y="44650"/>
                  </a:cubicBezTo>
                  <a:cubicBezTo>
                    <a:pt x="22553" y="44906"/>
                    <a:pt x="16679" y="45279"/>
                    <a:pt x="10804" y="45279"/>
                  </a:cubicBezTo>
                  <a:cubicBezTo>
                    <a:pt x="10597" y="45279"/>
                    <a:pt x="10390" y="45278"/>
                    <a:pt x="10182" y="45277"/>
                  </a:cubicBezTo>
                  <a:cubicBezTo>
                    <a:pt x="8467" y="45277"/>
                    <a:pt x="6751" y="45222"/>
                    <a:pt x="5035" y="45110"/>
                  </a:cubicBezTo>
                  <a:cubicBezTo>
                    <a:pt x="4212" y="45054"/>
                    <a:pt x="3417" y="44984"/>
                    <a:pt x="2594" y="44901"/>
                  </a:cubicBezTo>
                  <a:cubicBezTo>
                    <a:pt x="1912" y="44812"/>
                    <a:pt x="1196" y="44827"/>
                    <a:pt x="528" y="44685"/>
                  </a:cubicBezTo>
                  <a:lnTo>
                    <a:pt x="528" y="44685"/>
                  </a:lnTo>
                  <a:cubicBezTo>
                    <a:pt x="1310" y="30634"/>
                    <a:pt x="1586" y="16555"/>
                    <a:pt x="1329" y="2476"/>
                  </a:cubicBezTo>
                  <a:lnTo>
                    <a:pt x="1329" y="2476"/>
                  </a:lnTo>
                  <a:cubicBezTo>
                    <a:pt x="10140" y="1340"/>
                    <a:pt x="18991" y="682"/>
                    <a:pt x="27869" y="558"/>
                  </a:cubicBezTo>
                  <a:cubicBezTo>
                    <a:pt x="29003" y="540"/>
                    <a:pt x="30136" y="532"/>
                    <a:pt x="31268" y="532"/>
                  </a:cubicBezTo>
                  <a:close/>
                  <a:moveTo>
                    <a:pt x="31119" y="0"/>
                  </a:moveTo>
                  <a:cubicBezTo>
                    <a:pt x="26433" y="0"/>
                    <a:pt x="21760" y="154"/>
                    <a:pt x="17087" y="433"/>
                  </a:cubicBezTo>
                  <a:cubicBezTo>
                    <a:pt x="11731" y="767"/>
                    <a:pt x="6375" y="1283"/>
                    <a:pt x="1060" y="1981"/>
                  </a:cubicBezTo>
                  <a:cubicBezTo>
                    <a:pt x="921" y="2009"/>
                    <a:pt x="795" y="2092"/>
                    <a:pt x="795" y="2246"/>
                  </a:cubicBezTo>
                  <a:cubicBezTo>
                    <a:pt x="1060" y="16459"/>
                    <a:pt x="781" y="30687"/>
                    <a:pt x="0" y="44901"/>
                  </a:cubicBezTo>
                  <a:cubicBezTo>
                    <a:pt x="0" y="45012"/>
                    <a:pt x="84" y="45124"/>
                    <a:pt x="195" y="45152"/>
                  </a:cubicBezTo>
                  <a:cubicBezTo>
                    <a:pt x="1283" y="45431"/>
                    <a:pt x="2539" y="45431"/>
                    <a:pt x="3682" y="45542"/>
                  </a:cubicBezTo>
                  <a:cubicBezTo>
                    <a:pt x="5217" y="45682"/>
                    <a:pt x="6751" y="45752"/>
                    <a:pt x="8285" y="45807"/>
                  </a:cubicBezTo>
                  <a:cubicBezTo>
                    <a:pt x="9128" y="45826"/>
                    <a:pt x="9973" y="45835"/>
                    <a:pt x="10817" y="45835"/>
                  </a:cubicBezTo>
                  <a:cubicBezTo>
                    <a:pt x="13075" y="45835"/>
                    <a:pt x="15336" y="45773"/>
                    <a:pt x="17589" y="45682"/>
                  </a:cubicBezTo>
                  <a:cubicBezTo>
                    <a:pt x="23782" y="45431"/>
                    <a:pt x="29976" y="45138"/>
                    <a:pt x="36155" y="44873"/>
                  </a:cubicBezTo>
                  <a:cubicBezTo>
                    <a:pt x="39712" y="44719"/>
                    <a:pt x="43255" y="44580"/>
                    <a:pt x="46812" y="44426"/>
                  </a:cubicBezTo>
                  <a:cubicBezTo>
                    <a:pt x="46951" y="44426"/>
                    <a:pt x="47077" y="44301"/>
                    <a:pt x="47077" y="44161"/>
                  </a:cubicBezTo>
                  <a:cubicBezTo>
                    <a:pt x="46951" y="37843"/>
                    <a:pt x="47216" y="31510"/>
                    <a:pt x="47369" y="25177"/>
                  </a:cubicBezTo>
                  <a:cubicBezTo>
                    <a:pt x="47370" y="25168"/>
                    <a:pt x="47370" y="25158"/>
                    <a:pt x="47370" y="25149"/>
                  </a:cubicBezTo>
                  <a:lnTo>
                    <a:pt x="47370" y="25149"/>
                  </a:lnTo>
                  <a:cubicBezTo>
                    <a:pt x="47481" y="20309"/>
                    <a:pt x="47509" y="15469"/>
                    <a:pt x="47174" y="10643"/>
                  </a:cubicBezTo>
                  <a:cubicBezTo>
                    <a:pt x="47021" y="8425"/>
                    <a:pt x="46798" y="6221"/>
                    <a:pt x="46477" y="4031"/>
                  </a:cubicBezTo>
                  <a:cubicBezTo>
                    <a:pt x="46295" y="2734"/>
                    <a:pt x="46407" y="628"/>
                    <a:pt x="44733" y="391"/>
                  </a:cubicBezTo>
                  <a:cubicBezTo>
                    <a:pt x="42641" y="84"/>
                    <a:pt x="40437" y="154"/>
                    <a:pt x="38317" y="112"/>
                  </a:cubicBezTo>
                  <a:cubicBezTo>
                    <a:pt x="35918" y="42"/>
                    <a:pt x="33532" y="0"/>
                    <a:pt x="3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8" name="Google Shape;418;p20"/>
          <p:cNvSpPr txBox="1"/>
          <p:nvPr>
            <p:ph type="title"/>
          </p:nvPr>
        </p:nvSpPr>
        <p:spPr>
          <a:xfrm>
            <a:off x="2537900" y="3190375"/>
            <a:ext cx="41058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9" name="Google Shape;419;p20"/>
          <p:cNvSpPr txBox="1"/>
          <p:nvPr>
            <p:ph idx="1" type="subTitle"/>
          </p:nvPr>
        </p:nvSpPr>
        <p:spPr>
          <a:xfrm>
            <a:off x="3174750" y="4022275"/>
            <a:ext cx="27945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0" name="Google Shape;420;p20"/>
          <p:cNvSpPr txBox="1"/>
          <p:nvPr>
            <p:ph hasCustomPrompt="1" idx="2" type="title"/>
          </p:nvPr>
        </p:nvSpPr>
        <p:spPr>
          <a:xfrm>
            <a:off x="2537850" y="2899350"/>
            <a:ext cx="4105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1" name="Google Shape;421;p20"/>
          <p:cNvSpPr/>
          <p:nvPr/>
        </p:nvSpPr>
        <p:spPr>
          <a:xfrm flipH="1" rot="4636559">
            <a:off x="7638270" y="723808"/>
            <a:ext cx="1472595" cy="818294"/>
          </a:xfrm>
          <a:custGeom>
            <a:rect b="b" l="l" r="r" t="t"/>
            <a:pathLst>
              <a:path extrusionOk="0" h="91933" w="110793">
                <a:moveTo>
                  <a:pt x="50743" y="6275"/>
                </a:moveTo>
                <a:cubicBezTo>
                  <a:pt x="53200" y="6275"/>
                  <a:pt x="56857" y="7419"/>
                  <a:pt x="59430" y="8276"/>
                </a:cubicBezTo>
                <a:cubicBezTo>
                  <a:pt x="59393" y="8455"/>
                  <a:pt x="59374" y="8636"/>
                  <a:pt x="59374" y="8815"/>
                </a:cubicBezTo>
                <a:cubicBezTo>
                  <a:pt x="57073" y="8172"/>
                  <a:pt x="54732" y="7731"/>
                  <a:pt x="52420" y="7679"/>
                </a:cubicBezTo>
                <a:cubicBezTo>
                  <a:pt x="52191" y="7535"/>
                  <a:pt x="51975" y="7387"/>
                  <a:pt x="51744" y="7243"/>
                </a:cubicBezTo>
                <a:cubicBezTo>
                  <a:pt x="51131" y="6867"/>
                  <a:pt x="50503" y="6708"/>
                  <a:pt x="49899" y="6708"/>
                </a:cubicBezTo>
                <a:cubicBezTo>
                  <a:pt x="49727" y="6708"/>
                  <a:pt x="49555" y="6719"/>
                  <a:pt x="49387" y="6743"/>
                </a:cubicBezTo>
                <a:cubicBezTo>
                  <a:pt x="49259" y="6667"/>
                  <a:pt x="49139" y="6623"/>
                  <a:pt x="49022" y="6623"/>
                </a:cubicBezTo>
                <a:cubicBezTo>
                  <a:pt x="48943" y="6623"/>
                  <a:pt x="48867" y="6647"/>
                  <a:pt x="48795" y="6691"/>
                </a:cubicBezTo>
                <a:cubicBezTo>
                  <a:pt x="49263" y="6395"/>
                  <a:pt x="49940" y="6275"/>
                  <a:pt x="50743" y="6275"/>
                </a:cubicBezTo>
                <a:close/>
                <a:moveTo>
                  <a:pt x="80740" y="16318"/>
                </a:moveTo>
                <a:lnTo>
                  <a:pt x="80740" y="16318"/>
                </a:lnTo>
                <a:cubicBezTo>
                  <a:pt x="84017" y="17727"/>
                  <a:pt x="87121" y="19182"/>
                  <a:pt x="90214" y="20887"/>
                </a:cubicBezTo>
                <a:cubicBezTo>
                  <a:pt x="92648" y="22231"/>
                  <a:pt x="95072" y="23584"/>
                  <a:pt x="97381" y="25064"/>
                </a:cubicBezTo>
                <a:cubicBezTo>
                  <a:pt x="95116" y="23708"/>
                  <a:pt x="92687" y="22528"/>
                  <a:pt x="90386" y="21443"/>
                </a:cubicBezTo>
                <a:cubicBezTo>
                  <a:pt x="87382" y="20027"/>
                  <a:pt x="84293" y="18730"/>
                  <a:pt x="81188" y="17466"/>
                </a:cubicBezTo>
                <a:cubicBezTo>
                  <a:pt x="81068" y="17066"/>
                  <a:pt x="80916" y="16686"/>
                  <a:pt x="80740" y="16318"/>
                </a:cubicBezTo>
                <a:close/>
                <a:moveTo>
                  <a:pt x="83589" y="25417"/>
                </a:moveTo>
                <a:lnTo>
                  <a:pt x="83589" y="25417"/>
                </a:lnTo>
                <a:cubicBezTo>
                  <a:pt x="86362" y="26565"/>
                  <a:pt x="89878" y="27965"/>
                  <a:pt x="92883" y="29734"/>
                </a:cubicBezTo>
                <a:cubicBezTo>
                  <a:pt x="91459" y="29509"/>
                  <a:pt x="90022" y="29221"/>
                  <a:pt x="88591" y="28874"/>
                </a:cubicBezTo>
                <a:cubicBezTo>
                  <a:pt x="88399" y="28802"/>
                  <a:pt x="88202" y="28726"/>
                  <a:pt x="88006" y="28650"/>
                </a:cubicBezTo>
                <a:cubicBezTo>
                  <a:pt x="86554" y="27553"/>
                  <a:pt x="85081" y="26477"/>
                  <a:pt x="83589" y="25417"/>
                </a:cubicBezTo>
                <a:close/>
                <a:moveTo>
                  <a:pt x="20022" y="28573"/>
                </a:moveTo>
                <a:cubicBezTo>
                  <a:pt x="21687" y="28573"/>
                  <a:pt x="23488" y="29394"/>
                  <a:pt x="25108" y="30374"/>
                </a:cubicBezTo>
                <a:cubicBezTo>
                  <a:pt x="25688" y="31262"/>
                  <a:pt x="26332" y="32135"/>
                  <a:pt x="27017" y="32979"/>
                </a:cubicBezTo>
                <a:cubicBezTo>
                  <a:pt x="26949" y="32942"/>
                  <a:pt x="26873" y="32899"/>
                  <a:pt x="26801" y="32859"/>
                </a:cubicBezTo>
                <a:cubicBezTo>
                  <a:pt x="24384" y="31514"/>
                  <a:pt x="21199" y="30130"/>
                  <a:pt x="17918" y="29322"/>
                </a:cubicBezTo>
                <a:cubicBezTo>
                  <a:pt x="18086" y="29073"/>
                  <a:pt x="18338" y="28885"/>
                  <a:pt x="18683" y="28774"/>
                </a:cubicBezTo>
                <a:cubicBezTo>
                  <a:pt x="19115" y="28634"/>
                  <a:pt x="19562" y="28573"/>
                  <a:pt x="20022" y="28573"/>
                </a:cubicBezTo>
                <a:close/>
                <a:moveTo>
                  <a:pt x="20775" y="36552"/>
                </a:moveTo>
                <a:cubicBezTo>
                  <a:pt x="21299" y="36800"/>
                  <a:pt x="21799" y="37048"/>
                  <a:pt x="22263" y="37288"/>
                </a:cubicBezTo>
                <a:cubicBezTo>
                  <a:pt x="22183" y="37572"/>
                  <a:pt x="22119" y="37856"/>
                  <a:pt x="22063" y="38140"/>
                </a:cubicBezTo>
                <a:cubicBezTo>
                  <a:pt x="21603" y="37604"/>
                  <a:pt x="21175" y="37076"/>
                  <a:pt x="20775" y="36552"/>
                </a:cubicBezTo>
                <a:close/>
                <a:moveTo>
                  <a:pt x="29277" y="41930"/>
                </a:moveTo>
                <a:lnTo>
                  <a:pt x="29277" y="41930"/>
                </a:lnTo>
                <a:cubicBezTo>
                  <a:pt x="30378" y="42705"/>
                  <a:pt x="31414" y="43542"/>
                  <a:pt x="32386" y="44430"/>
                </a:cubicBezTo>
                <a:cubicBezTo>
                  <a:pt x="31710" y="44526"/>
                  <a:pt x="31070" y="44766"/>
                  <a:pt x="30526" y="45106"/>
                </a:cubicBezTo>
                <a:cubicBezTo>
                  <a:pt x="29946" y="44066"/>
                  <a:pt x="29505" y="43001"/>
                  <a:pt x="29277" y="41930"/>
                </a:cubicBezTo>
                <a:close/>
                <a:moveTo>
                  <a:pt x="11292" y="34587"/>
                </a:moveTo>
                <a:cubicBezTo>
                  <a:pt x="12905" y="38401"/>
                  <a:pt x="16042" y="42149"/>
                  <a:pt x="18174" y="44350"/>
                </a:cubicBezTo>
                <a:cubicBezTo>
                  <a:pt x="18270" y="44450"/>
                  <a:pt x="18374" y="44554"/>
                  <a:pt x="18474" y="44658"/>
                </a:cubicBezTo>
                <a:cubicBezTo>
                  <a:pt x="17710" y="44942"/>
                  <a:pt x="17078" y="45466"/>
                  <a:pt x="16733" y="46166"/>
                </a:cubicBezTo>
                <a:cubicBezTo>
                  <a:pt x="16077" y="45618"/>
                  <a:pt x="15337" y="45387"/>
                  <a:pt x="14621" y="45387"/>
                </a:cubicBezTo>
                <a:cubicBezTo>
                  <a:pt x="12788" y="45387"/>
                  <a:pt x="11112" y="46911"/>
                  <a:pt x="11361" y="48635"/>
                </a:cubicBezTo>
                <a:cubicBezTo>
                  <a:pt x="9872" y="45282"/>
                  <a:pt x="9040" y="41753"/>
                  <a:pt x="9195" y="38072"/>
                </a:cubicBezTo>
                <a:cubicBezTo>
                  <a:pt x="9280" y="36111"/>
                  <a:pt x="10088" y="35051"/>
                  <a:pt x="11292" y="34587"/>
                </a:cubicBezTo>
                <a:close/>
                <a:moveTo>
                  <a:pt x="71694" y="42469"/>
                </a:moveTo>
                <a:lnTo>
                  <a:pt x="71694" y="42469"/>
                </a:lnTo>
                <a:cubicBezTo>
                  <a:pt x="72497" y="42633"/>
                  <a:pt x="73310" y="42781"/>
                  <a:pt x="74122" y="42918"/>
                </a:cubicBezTo>
                <a:cubicBezTo>
                  <a:pt x="77167" y="44783"/>
                  <a:pt x="80104" y="46766"/>
                  <a:pt x="82957" y="48859"/>
                </a:cubicBezTo>
                <a:cubicBezTo>
                  <a:pt x="82728" y="48831"/>
                  <a:pt x="82497" y="48807"/>
                  <a:pt x="82272" y="48775"/>
                </a:cubicBezTo>
                <a:cubicBezTo>
                  <a:pt x="81516" y="48679"/>
                  <a:pt x="80760" y="48555"/>
                  <a:pt x="80008" y="48427"/>
                </a:cubicBezTo>
                <a:cubicBezTo>
                  <a:pt x="78911" y="47831"/>
                  <a:pt x="77823" y="47223"/>
                  <a:pt x="76739" y="46611"/>
                </a:cubicBezTo>
                <a:cubicBezTo>
                  <a:pt x="75075" y="45219"/>
                  <a:pt x="73394" y="43834"/>
                  <a:pt x="71694" y="42469"/>
                </a:cubicBezTo>
                <a:close/>
                <a:moveTo>
                  <a:pt x="98873" y="50120"/>
                </a:moveTo>
                <a:cubicBezTo>
                  <a:pt x="99269" y="51124"/>
                  <a:pt x="99529" y="52140"/>
                  <a:pt x="99617" y="53156"/>
                </a:cubicBezTo>
                <a:cubicBezTo>
                  <a:pt x="99053" y="52153"/>
                  <a:pt x="98397" y="51164"/>
                  <a:pt x="97673" y="50192"/>
                </a:cubicBezTo>
                <a:lnTo>
                  <a:pt x="97673" y="50192"/>
                </a:lnTo>
                <a:cubicBezTo>
                  <a:pt x="97780" y="50199"/>
                  <a:pt x="97889" y="50203"/>
                  <a:pt x="97996" y="50203"/>
                </a:cubicBezTo>
                <a:cubicBezTo>
                  <a:pt x="98297" y="50203"/>
                  <a:pt x="98589" y="50175"/>
                  <a:pt x="98873" y="50120"/>
                </a:cubicBezTo>
                <a:close/>
                <a:moveTo>
                  <a:pt x="40269" y="55789"/>
                </a:moveTo>
                <a:cubicBezTo>
                  <a:pt x="41144" y="56349"/>
                  <a:pt x="42025" y="56906"/>
                  <a:pt x="42906" y="57466"/>
                </a:cubicBezTo>
                <a:cubicBezTo>
                  <a:pt x="43946" y="58962"/>
                  <a:pt x="44994" y="60439"/>
                  <a:pt x="46074" y="61859"/>
                </a:cubicBezTo>
                <a:cubicBezTo>
                  <a:pt x="44001" y="59867"/>
                  <a:pt x="41981" y="57830"/>
                  <a:pt x="39957" y="55797"/>
                </a:cubicBezTo>
                <a:cubicBezTo>
                  <a:pt x="40060" y="55797"/>
                  <a:pt x="40164" y="55793"/>
                  <a:pt x="40269" y="55789"/>
                </a:cubicBezTo>
                <a:close/>
                <a:moveTo>
                  <a:pt x="57753" y="48007"/>
                </a:moveTo>
                <a:lnTo>
                  <a:pt x="57753" y="48007"/>
                </a:lnTo>
                <a:cubicBezTo>
                  <a:pt x="59162" y="48567"/>
                  <a:pt x="60602" y="49111"/>
                  <a:pt x="62054" y="49640"/>
                </a:cubicBezTo>
                <a:cubicBezTo>
                  <a:pt x="66556" y="52604"/>
                  <a:pt x="71165" y="55429"/>
                  <a:pt x="75699" y="58046"/>
                </a:cubicBezTo>
                <a:cubicBezTo>
                  <a:pt x="76783" y="58670"/>
                  <a:pt x="78611" y="59623"/>
                  <a:pt x="80784" y="60587"/>
                </a:cubicBezTo>
                <a:cubicBezTo>
                  <a:pt x="82449" y="62083"/>
                  <a:pt x="84265" y="63804"/>
                  <a:pt x="85125" y="65744"/>
                </a:cubicBezTo>
                <a:cubicBezTo>
                  <a:pt x="83757" y="65556"/>
                  <a:pt x="82416" y="65168"/>
                  <a:pt x="81100" y="64672"/>
                </a:cubicBezTo>
                <a:cubicBezTo>
                  <a:pt x="74370" y="60947"/>
                  <a:pt x="68156" y="56474"/>
                  <a:pt x="61879" y="52076"/>
                </a:cubicBezTo>
                <a:cubicBezTo>
                  <a:pt x="60594" y="50676"/>
                  <a:pt x="59206" y="49324"/>
                  <a:pt x="57753" y="48007"/>
                </a:cubicBezTo>
                <a:close/>
                <a:moveTo>
                  <a:pt x="58690" y="67497"/>
                </a:moveTo>
                <a:cubicBezTo>
                  <a:pt x="62311" y="69802"/>
                  <a:pt x="65919" y="72114"/>
                  <a:pt x="69505" y="74455"/>
                </a:cubicBezTo>
                <a:cubicBezTo>
                  <a:pt x="69521" y="74479"/>
                  <a:pt x="69533" y="74503"/>
                  <a:pt x="69548" y="74527"/>
                </a:cubicBezTo>
                <a:cubicBezTo>
                  <a:pt x="68076" y="73630"/>
                  <a:pt x="66648" y="72775"/>
                  <a:pt x="65284" y="72010"/>
                </a:cubicBezTo>
                <a:cubicBezTo>
                  <a:pt x="63587" y="71062"/>
                  <a:pt x="61827" y="70193"/>
                  <a:pt x="60038" y="69353"/>
                </a:cubicBezTo>
                <a:cubicBezTo>
                  <a:pt x="59594" y="68721"/>
                  <a:pt x="59142" y="68101"/>
                  <a:pt x="58690" y="67497"/>
                </a:cubicBezTo>
                <a:close/>
                <a:moveTo>
                  <a:pt x="30729" y="77800"/>
                </a:moveTo>
                <a:cubicBezTo>
                  <a:pt x="34134" y="80208"/>
                  <a:pt x="37656" y="82513"/>
                  <a:pt x="41240" y="84742"/>
                </a:cubicBezTo>
                <a:cubicBezTo>
                  <a:pt x="37235" y="83349"/>
                  <a:pt x="33743" y="80681"/>
                  <a:pt x="30729" y="77800"/>
                </a:cubicBezTo>
                <a:close/>
                <a:moveTo>
                  <a:pt x="50300" y="1"/>
                </a:moveTo>
                <a:cubicBezTo>
                  <a:pt x="47687" y="1"/>
                  <a:pt x="45246" y="557"/>
                  <a:pt x="43441" y="2138"/>
                </a:cubicBezTo>
                <a:cubicBezTo>
                  <a:pt x="40832" y="4418"/>
                  <a:pt x="41004" y="6967"/>
                  <a:pt x="42425" y="9319"/>
                </a:cubicBezTo>
                <a:cubicBezTo>
                  <a:pt x="39384" y="7820"/>
                  <a:pt x="36391" y="6263"/>
                  <a:pt x="33506" y="4590"/>
                </a:cubicBezTo>
                <a:cubicBezTo>
                  <a:pt x="32866" y="4218"/>
                  <a:pt x="32222" y="4058"/>
                  <a:pt x="31614" y="4058"/>
                </a:cubicBezTo>
                <a:cubicBezTo>
                  <a:pt x="28862" y="4058"/>
                  <a:pt x="26849" y="7367"/>
                  <a:pt x="29065" y="9364"/>
                </a:cubicBezTo>
                <a:cubicBezTo>
                  <a:pt x="30686" y="10824"/>
                  <a:pt x="32394" y="12172"/>
                  <a:pt x="34162" y="13445"/>
                </a:cubicBezTo>
                <a:cubicBezTo>
                  <a:pt x="32682" y="14130"/>
                  <a:pt x="32122" y="15482"/>
                  <a:pt x="32394" y="16918"/>
                </a:cubicBezTo>
                <a:cubicBezTo>
                  <a:pt x="32410" y="17002"/>
                  <a:pt x="32439" y="17082"/>
                  <a:pt x="32454" y="17166"/>
                </a:cubicBezTo>
                <a:cubicBezTo>
                  <a:pt x="31482" y="16970"/>
                  <a:pt x="30498" y="16854"/>
                  <a:pt x="29510" y="16854"/>
                </a:cubicBezTo>
                <a:cubicBezTo>
                  <a:pt x="29438" y="16854"/>
                  <a:pt x="29366" y="16854"/>
                  <a:pt x="29294" y="16858"/>
                </a:cubicBezTo>
                <a:cubicBezTo>
                  <a:pt x="25996" y="16914"/>
                  <a:pt x="23900" y="18715"/>
                  <a:pt x="23032" y="20975"/>
                </a:cubicBezTo>
                <a:cubicBezTo>
                  <a:pt x="22347" y="21391"/>
                  <a:pt x="21855" y="21995"/>
                  <a:pt x="21747" y="22736"/>
                </a:cubicBezTo>
                <a:cubicBezTo>
                  <a:pt x="21095" y="22643"/>
                  <a:pt x="20443" y="22595"/>
                  <a:pt x="19795" y="22591"/>
                </a:cubicBezTo>
                <a:cubicBezTo>
                  <a:pt x="17458" y="22591"/>
                  <a:pt x="15154" y="23244"/>
                  <a:pt x="12988" y="24833"/>
                </a:cubicBezTo>
                <a:cubicBezTo>
                  <a:pt x="11472" y="25945"/>
                  <a:pt x="10668" y="27297"/>
                  <a:pt x="10380" y="28781"/>
                </a:cubicBezTo>
                <a:cubicBezTo>
                  <a:pt x="7627" y="29210"/>
                  <a:pt x="5226" y="30518"/>
                  <a:pt x="3690" y="33182"/>
                </a:cubicBezTo>
                <a:cubicBezTo>
                  <a:pt x="0" y="39588"/>
                  <a:pt x="2541" y="47491"/>
                  <a:pt x="6759" y="54305"/>
                </a:cubicBezTo>
                <a:cubicBezTo>
                  <a:pt x="5222" y="54873"/>
                  <a:pt x="4118" y="56369"/>
                  <a:pt x="4711" y="57758"/>
                </a:cubicBezTo>
                <a:cubicBezTo>
                  <a:pt x="7111" y="63375"/>
                  <a:pt x="13573" y="67237"/>
                  <a:pt x="19562" y="70585"/>
                </a:cubicBezTo>
                <a:cubicBezTo>
                  <a:pt x="20967" y="72446"/>
                  <a:pt x="22456" y="74247"/>
                  <a:pt x="23952" y="75963"/>
                </a:cubicBezTo>
                <a:cubicBezTo>
                  <a:pt x="28561" y="81249"/>
                  <a:pt x="34843" y="87395"/>
                  <a:pt x="42877" y="88943"/>
                </a:cubicBezTo>
                <a:cubicBezTo>
                  <a:pt x="43045" y="88975"/>
                  <a:pt x="43221" y="88991"/>
                  <a:pt x="43397" y="88991"/>
                </a:cubicBezTo>
                <a:cubicBezTo>
                  <a:pt x="44354" y="88991"/>
                  <a:pt x="45322" y="88518"/>
                  <a:pt x="45538" y="87687"/>
                </a:cubicBezTo>
                <a:cubicBezTo>
                  <a:pt x="45562" y="87595"/>
                  <a:pt x="45570" y="87499"/>
                  <a:pt x="45589" y="87406"/>
                </a:cubicBezTo>
                <a:cubicBezTo>
                  <a:pt x="47862" y="88775"/>
                  <a:pt x="50143" y="90127"/>
                  <a:pt x="52428" y="91464"/>
                </a:cubicBezTo>
                <a:cubicBezTo>
                  <a:pt x="52980" y="91792"/>
                  <a:pt x="53556" y="91932"/>
                  <a:pt x="54117" y="91932"/>
                </a:cubicBezTo>
                <a:cubicBezTo>
                  <a:pt x="55657" y="91932"/>
                  <a:pt x="57065" y="90856"/>
                  <a:pt x="57513" y="89611"/>
                </a:cubicBezTo>
                <a:cubicBezTo>
                  <a:pt x="58854" y="89940"/>
                  <a:pt x="60242" y="90147"/>
                  <a:pt x="61679" y="90204"/>
                </a:cubicBezTo>
                <a:cubicBezTo>
                  <a:pt x="61718" y="90204"/>
                  <a:pt x="61759" y="90208"/>
                  <a:pt x="61799" y="90208"/>
                </a:cubicBezTo>
                <a:cubicBezTo>
                  <a:pt x="62939" y="90208"/>
                  <a:pt x="64307" y="89587"/>
                  <a:pt x="64795" y="88723"/>
                </a:cubicBezTo>
                <a:cubicBezTo>
                  <a:pt x="64959" y="88435"/>
                  <a:pt x="65099" y="88143"/>
                  <a:pt x="65232" y="87846"/>
                </a:cubicBezTo>
                <a:cubicBezTo>
                  <a:pt x="69225" y="89599"/>
                  <a:pt x="73402" y="91015"/>
                  <a:pt x="77895" y="91800"/>
                </a:cubicBezTo>
                <a:cubicBezTo>
                  <a:pt x="78135" y="91844"/>
                  <a:pt x="78375" y="91864"/>
                  <a:pt x="78615" y="91864"/>
                </a:cubicBezTo>
                <a:cubicBezTo>
                  <a:pt x="80928" y="91864"/>
                  <a:pt x="83093" y="90007"/>
                  <a:pt x="82233" y="88115"/>
                </a:cubicBezTo>
                <a:lnTo>
                  <a:pt x="82233" y="88115"/>
                </a:lnTo>
                <a:cubicBezTo>
                  <a:pt x="86297" y="89748"/>
                  <a:pt x="90527" y="90887"/>
                  <a:pt x="94912" y="91048"/>
                </a:cubicBezTo>
                <a:cubicBezTo>
                  <a:pt x="94960" y="91048"/>
                  <a:pt x="95008" y="91052"/>
                  <a:pt x="95056" y="91052"/>
                </a:cubicBezTo>
                <a:cubicBezTo>
                  <a:pt x="97985" y="91052"/>
                  <a:pt x="99697" y="87678"/>
                  <a:pt x="97425" y="86014"/>
                </a:cubicBezTo>
                <a:cubicBezTo>
                  <a:pt x="95289" y="84450"/>
                  <a:pt x="93123" y="82909"/>
                  <a:pt x="90947" y="81381"/>
                </a:cubicBezTo>
                <a:cubicBezTo>
                  <a:pt x="93392" y="81273"/>
                  <a:pt x="95080" y="78456"/>
                  <a:pt x="93684" y="76716"/>
                </a:cubicBezTo>
                <a:lnTo>
                  <a:pt x="93684" y="76716"/>
                </a:lnTo>
                <a:cubicBezTo>
                  <a:pt x="94824" y="77059"/>
                  <a:pt x="95980" y="77379"/>
                  <a:pt x="97165" y="77667"/>
                </a:cubicBezTo>
                <a:cubicBezTo>
                  <a:pt x="97444" y="77732"/>
                  <a:pt x="97732" y="77763"/>
                  <a:pt x="98020" y="77763"/>
                </a:cubicBezTo>
                <a:cubicBezTo>
                  <a:pt x="100249" y="77763"/>
                  <a:pt x="102582" y="75896"/>
                  <a:pt x="101626" y="73966"/>
                </a:cubicBezTo>
                <a:cubicBezTo>
                  <a:pt x="99845" y="70374"/>
                  <a:pt x="97464" y="67148"/>
                  <a:pt x="94720" y="64151"/>
                </a:cubicBezTo>
                <a:lnTo>
                  <a:pt x="94720" y="64151"/>
                </a:lnTo>
                <a:cubicBezTo>
                  <a:pt x="95841" y="64312"/>
                  <a:pt x="96973" y="64432"/>
                  <a:pt x="98129" y="64476"/>
                </a:cubicBezTo>
                <a:lnTo>
                  <a:pt x="98277" y="64476"/>
                </a:lnTo>
                <a:cubicBezTo>
                  <a:pt x="100277" y="64476"/>
                  <a:pt x="101694" y="62995"/>
                  <a:pt x="101794" y="61435"/>
                </a:cubicBezTo>
                <a:cubicBezTo>
                  <a:pt x="101798" y="61407"/>
                  <a:pt x="101794" y="61383"/>
                  <a:pt x="101798" y="61359"/>
                </a:cubicBezTo>
                <a:cubicBezTo>
                  <a:pt x="103911" y="60707"/>
                  <a:pt x="105659" y="59434"/>
                  <a:pt x="106548" y="57285"/>
                </a:cubicBezTo>
                <a:cubicBezTo>
                  <a:pt x="109000" y="51364"/>
                  <a:pt x="104955" y="45071"/>
                  <a:pt x="100469" y="40009"/>
                </a:cubicBezTo>
                <a:cubicBezTo>
                  <a:pt x="99994" y="39173"/>
                  <a:pt x="99422" y="38373"/>
                  <a:pt x="98761" y="37612"/>
                </a:cubicBezTo>
                <a:lnTo>
                  <a:pt x="98761" y="37612"/>
                </a:lnTo>
                <a:cubicBezTo>
                  <a:pt x="99954" y="37744"/>
                  <a:pt x="101174" y="37828"/>
                  <a:pt x="102419" y="37856"/>
                </a:cubicBezTo>
                <a:cubicBezTo>
                  <a:pt x="102450" y="37856"/>
                  <a:pt x="102478" y="37860"/>
                  <a:pt x="102510" y="37860"/>
                </a:cubicBezTo>
                <a:cubicBezTo>
                  <a:pt x="104327" y="37860"/>
                  <a:pt x="105863" y="36608"/>
                  <a:pt x="106119" y="35175"/>
                </a:cubicBezTo>
                <a:cubicBezTo>
                  <a:pt x="108752" y="33999"/>
                  <a:pt x="110792" y="31699"/>
                  <a:pt x="110400" y="29210"/>
                </a:cubicBezTo>
                <a:cubicBezTo>
                  <a:pt x="109824" y="25540"/>
                  <a:pt x="106020" y="22864"/>
                  <a:pt x="102755" y="20667"/>
                </a:cubicBezTo>
                <a:cubicBezTo>
                  <a:pt x="97269" y="16970"/>
                  <a:pt x="91327" y="13781"/>
                  <a:pt x="85081" y="11068"/>
                </a:cubicBezTo>
                <a:cubicBezTo>
                  <a:pt x="77523" y="7783"/>
                  <a:pt x="69817" y="4678"/>
                  <a:pt x="61794" y="2246"/>
                </a:cubicBezTo>
                <a:cubicBezTo>
                  <a:pt x="58666" y="1293"/>
                  <a:pt x="54280" y="1"/>
                  <a:pt x="50300" y="1"/>
                </a:cubicBezTo>
                <a:close/>
              </a:path>
            </a:pathLst>
          </a:custGeom>
          <a:solidFill>
            <a:srgbClr val="FFFFFF">
              <a:alpha val="165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 rot="-5400000">
            <a:off x="-523491" y="4181998"/>
            <a:ext cx="1683182" cy="716650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20"/>
          <p:cNvGrpSpPr/>
          <p:nvPr/>
        </p:nvGrpSpPr>
        <p:grpSpPr>
          <a:xfrm flipH="1" rot="5770333">
            <a:off x="508165" y="3733585"/>
            <a:ext cx="306762" cy="476338"/>
            <a:chOff x="4452729" y="352000"/>
            <a:chExt cx="225596" cy="350302"/>
          </a:xfrm>
        </p:grpSpPr>
        <p:sp>
          <p:nvSpPr>
            <p:cNvPr id="424" name="Google Shape;424;p20"/>
            <p:cNvSpPr/>
            <p:nvPr/>
          </p:nvSpPr>
          <p:spPr>
            <a:xfrm>
              <a:off x="4624575" y="3520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4452729" y="426046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7" name="Google Shape;427;p20"/>
          <p:cNvSpPr/>
          <p:nvPr/>
        </p:nvSpPr>
        <p:spPr>
          <a:xfrm flipH="1" rot="5770296">
            <a:off x="6844637" y="4551312"/>
            <a:ext cx="176975" cy="177038"/>
          </a:xfrm>
          <a:custGeom>
            <a:rect b="b" l="l" r="r" t="t"/>
            <a:pathLst>
              <a:path extrusionOk="0" h="2846" w="2845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20"/>
          <p:cNvSpPr/>
          <p:nvPr/>
        </p:nvSpPr>
        <p:spPr>
          <a:xfrm flipH="1" rot="5770313">
            <a:off x="6994860" y="4363029"/>
            <a:ext cx="134230" cy="134299"/>
          </a:xfrm>
          <a:custGeom>
            <a:rect b="b" l="l" r="r" t="t"/>
            <a:pathLst>
              <a:path extrusionOk="0" h="2846" w="2845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 txBox="1"/>
          <p:nvPr>
            <p:ph type="ctrTitle"/>
          </p:nvPr>
        </p:nvSpPr>
        <p:spPr>
          <a:xfrm>
            <a:off x="4692225" y="2512325"/>
            <a:ext cx="3651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9pPr>
          </a:lstStyle>
          <a:p/>
        </p:txBody>
      </p:sp>
      <p:sp>
        <p:nvSpPr>
          <p:cNvPr id="53" name="Google Shape;53;p3"/>
          <p:cNvSpPr txBox="1"/>
          <p:nvPr>
            <p:ph idx="1" type="subTitle"/>
          </p:nvPr>
        </p:nvSpPr>
        <p:spPr>
          <a:xfrm>
            <a:off x="4692325" y="3056925"/>
            <a:ext cx="2633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9pPr>
          </a:lstStyle>
          <a:p/>
        </p:txBody>
      </p:sp>
      <p:sp>
        <p:nvSpPr>
          <p:cNvPr id="54" name="Google Shape;54;p3"/>
          <p:cNvSpPr txBox="1"/>
          <p:nvPr>
            <p:ph hasCustomPrompt="1" idx="2" type="title"/>
          </p:nvPr>
        </p:nvSpPr>
        <p:spPr>
          <a:xfrm>
            <a:off x="4692150" y="1852600"/>
            <a:ext cx="3651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/>
          <p:nvPr/>
        </p:nvSpPr>
        <p:spPr>
          <a:xfrm rot="344346">
            <a:off x="480452" y="655498"/>
            <a:ext cx="10168802" cy="2133352"/>
          </a:xfrm>
          <a:custGeom>
            <a:rect b="b" l="l" r="r" t="t"/>
            <a:pathLst>
              <a:path extrusionOk="0" h="85333" w="406747">
                <a:moveTo>
                  <a:pt x="26611" y="43450"/>
                </a:moveTo>
                <a:cubicBezTo>
                  <a:pt x="22593" y="44990"/>
                  <a:pt x="-8550" y="50482"/>
                  <a:pt x="2500" y="52692"/>
                </a:cubicBezTo>
                <a:cubicBezTo>
                  <a:pt x="13551" y="54902"/>
                  <a:pt x="40073" y="63542"/>
                  <a:pt x="92914" y="56711"/>
                </a:cubicBezTo>
                <a:cubicBezTo>
                  <a:pt x="145756" y="49880"/>
                  <a:pt x="284857" y="6950"/>
                  <a:pt x="319549" y="11705"/>
                </a:cubicBezTo>
                <a:cubicBezTo>
                  <a:pt x="354241" y="16460"/>
                  <a:pt x="308432" y="86714"/>
                  <a:pt x="301065" y="85241"/>
                </a:cubicBezTo>
                <a:cubicBezTo>
                  <a:pt x="293698" y="83768"/>
                  <a:pt x="257733" y="13916"/>
                  <a:pt x="275347" y="2865"/>
                </a:cubicBezTo>
                <a:cubicBezTo>
                  <a:pt x="292961" y="-8185"/>
                  <a:pt x="384847" y="16259"/>
                  <a:pt x="406747" y="18938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56" name="Google Shape;56;p3"/>
          <p:cNvSpPr/>
          <p:nvPr/>
        </p:nvSpPr>
        <p:spPr>
          <a:xfrm>
            <a:off x="7618038" y="4235771"/>
            <a:ext cx="99485" cy="87705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7618047" y="3855367"/>
            <a:ext cx="258588" cy="22799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" name="Google Shape;58;p3"/>
          <p:cNvGrpSpPr/>
          <p:nvPr/>
        </p:nvGrpSpPr>
        <p:grpSpPr>
          <a:xfrm rot="1056892">
            <a:off x="5597918" y="551188"/>
            <a:ext cx="1509128" cy="960744"/>
            <a:chOff x="3908800" y="4074100"/>
            <a:chExt cx="1374325" cy="874925"/>
          </a:xfrm>
        </p:grpSpPr>
        <p:sp>
          <p:nvSpPr>
            <p:cNvPr id="59" name="Google Shape;59;p3"/>
            <p:cNvSpPr/>
            <p:nvPr/>
          </p:nvSpPr>
          <p:spPr>
            <a:xfrm>
              <a:off x="3908800" y="4074100"/>
              <a:ext cx="1374325" cy="874925"/>
            </a:xfrm>
            <a:custGeom>
              <a:rect b="b" l="l" r="r" t="t"/>
              <a:pathLst>
                <a:path extrusionOk="0" h="34997" w="54973">
                  <a:moveTo>
                    <a:pt x="48538" y="1"/>
                  </a:moveTo>
                  <a:cubicBezTo>
                    <a:pt x="46825" y="1"/>
                    <a:pt x="34" y="22856"/>
                    <a:pt x="34" y="23187"/>
                  </a:cubicBezTo>
                  <a:cubicBezTo>
                    <a:pt x="0" y="23855"/>
                    <a:pt x="4637" y="34896"/>
                    <a:pt x="5538" y="34996"/>
                  </a:cubicBezTo>
                  <a:cubicBezTo>
                    <a:pt x="5544" y="34997"/>
                    <a:pt x="5551" y="34997"/>
                    <a:pt x="5559" y="34997"/>
                  </a:cubicBezTo>
                  <a:cubicBezTo>
                    <a:pt x="7676" y="34997"/>
                    <a:pt x="53208" y="12608"/>
                    <a:pt x="54072" y="11212"/>
                  </a:cubicBezTo>
                  <a:cubicBezTo>
                    <a:pt x="54973" y="9845"/>
                    <a:pt x="49636" y="338"/>
                    <a:pt x="48568" y="4"/>
                  </a:cubicBezTo>
                  <a:cubicBezTo>
                    <a:pt x="48561" y="2"/>
                    <a:pt x="48551" y="1"/>
                    <a:pt x="4853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3980525" y="4608950"/>
              <a:ext cx="56725" cy="119900"/>
            </a:xfrm>
            <a:custGeom>
              <a:rect b="b" l="l" r="r" t="t"/>
              <a:pathLst>
                <a:path extrusionOk="0" h="4796" w="2269">
                  <a:moveTo>
                    <a:pt x="259" y="1"/>
                  </a:moveTo>
                  <a:cubicBezTo>
                    <a:pt x="225" y="1"/>
                    <a:pt x="193" y="19"/>
                    <a:pt x="167" y="59"/>
                  </a:cubicBezTo>
                  <a:cubicBezTo>
                    <a:pt x="67" y="126"/>
                    <a:pt x="0" y="192"/>
                    <a:pt x="67" y="326"/>
                  </a:cubicBezTo>
                  <a:cubicBezTo>
                    <a:pt x="367" y="1093"/>
                    <a:pt x="701" y="1793"/>
                    <a:pt x="1067" y="2561"/>
                  </a:cubicBezTo>
                  <a:cubicBezTo>
                    <a:pt x="1401" y="3295"/>
                    <a:pt x="1735" y="4062"/>
                    <a:pt x="2102" y="4762"/>
                  </a:cubicBezTo>
                  <a:cubicBezTo>
                    <a:pt x="2135" y="4796"/>
                    <a:pt x="2168" y="4796"/>
                    <a:pt x="2235" y="4796"/>
                  </a:cubicBezTo>
                  <a:cubicBezTo>
                    <a:pt x="2268" y="4762"/>
                    <a:pt x="2268" y="4729"/>
                    <a:pt x="2268" y="4662"/>
                  </a:cubicBezTo>
                  <a:cubicBezTo>
                    <a:pt x="2001" y="3895"/>
                    <a:pt x="1735" y="3128"/>
                    <a:pt x="1401" y="2394"/>
                  </a:cubicBezTo>
                  <a:cubicBezTo>
                    <a:pt x="1067" y="1627"/>
                    <a:pt x="767" y="893"/>
                    <a:pt x="434" y="126"/>
                  </a:cubicBezTo>
                  <a:cubicBezTo>
                    <a:pt x="373" y="45"/>
                    <a:pt x="312" y="1"/>
                    <a:pt x="259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022200" y="4590925"/>
              <a:ext cx="37550" cy="78725"/>
            </a:xfrm>
            <a:custGeom>
              <a:rect b="b" l="l" r="r" t="t"/>
              <a:pathLst>
                <a:path extrusionOk="0" h="3149" w="1502">
                  <a:moveTo>
                    <a:pt x="242" y="1"/>
                  </a:moveTo>
                  <a:cubicBezTo>
                    <a:pt x="217" y="1"/>
                    <a:pt x="191" y="5"/>
                    <a:pt x="168" y="13"/>
                  </a:cubicBezTo>
                  <a:cubicBezTo>
                    <a:pt x="34" y="79"/>
                    <a:pt x="1" y="179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082"/>
                  </a:cubicBezTo>
                  <a:cubicBezTo>
                    <a:pt x="1369" y="3148"/>
                    <a:pt x="1435" y="3148"/>
                    <a:pt x="1469" y="3148"/>
                  </a:cubicBezTo>
                  <a:cubicBezTo>
                    <a:pt x="1502" y="3082"/>
                    <a:pt x="1502" y="3048"/>
                    <a:pt x="1502" y="3015"/>
                  </a:cubicBezTo>
                  <a:cubicBezTo>
                    <a:pt x="1369" y="2514"/>
                    <a:pt x="1202" y="2014"/>
                    <a:pt x="1002" y="1547"/>
                  </a:cubicBezTo>
                  <a:cubicBezTo>
                    <a:pt x="801" y="1113"/>
                    <a:pt x="635" y="613"/>
                    <a:pt x="435" y="146"/>
                  </a:cubicBezTo>
                  <a:cubicBezTo>
                    <a:pt x="409" y="44"/>
                    <a:pt x="32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068075" y="4567050"/>
              <a:ext cx="37550" cy="78400"/>
            </a:xfrm>
            <a:custGeom>
              <a:rect b="b" l="l" r="r" t="t"/>
              <a:pathLst>
                <a:path extrusionOk="0" h="3136" w="1502">
                  <a:moveTo>
                    <a:pt x="167" y="0"/>
                  </a:moveTo>
                  <a:cubicBezTo>
                    <a:pt x="34" y="100"/>
                    <a:pt x="1" y="167"/>
                    <a:pt x="34" y="301"/>
                  </a:cubicBezTo>
                  <a:cubicBezTo>
                    <a:pt x="267" y="801"/>
                    <a:pt x="468" y="1268"/>
                    <a:pt x="668" y="1735"/>
                  </a:cubicBezTo>
                  <a:cubicBezTo>
                    <a:pt x="868" y="2169"/>
                    <a:pt x="1101" y="2636"/>
                    <a:pt x="1335" y="3103"/>
                  </a:cubicBezTo>
                  <a:cubicBezTo>
                    <a:pt x="1368" y="3136"/>
                    <a:pt x="1435" y="3136"/>
                    <a:pt x="1468" y="3136"/>
                  </a:cubicBezTo>
                  <a:cubicBezTo>
                    <a:pt x="1502" y="3103"/>
                    <a:pt x="1502" y="3069"/>
                    <a:pt x="1502" y="3002"/>
                  </a:cubicBezTo>
                  <a:cubicBezTo>
                    <a:pt x="1368" y="2502"/>
                    <a:pt x="1235" y="2002"/>
                    <a:pt x="1001" y="1568"/>
                  </a:cubicBezTo>
                  <a:cubicBezTo>
                    <a:pt x="801" y="1101"/>
                    <a:pt x="634" y="601"/>
                    <a:pt x="434" y="134"/>
                  </a:cubicBezTo>
                  <a:cubicBezTo>
                    <a:pt x="401" y="67"/>
                    <a:pt x="26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114775" y="4543025"/>
              <a:ext cx="38375" cy="78250"/>
            </a:xfrm>
            <a:custGeom>
              <a:rect b="b" l="l" r="r" t="t"/>
              <a:pathLst>
                <a:path extrusionOk="0" h="3130" w="1535">
                  <a:moveTo>
                    <a:pt x="256" y="0"/>
                  </a:moveTo>
                  <a:cubicBezTo>
                    <a:pt x="226" y="0"/>
                    <a:pt x="195" y="9"/>
                    <a:pt x="167" y="27"/>
                  </a:cubicBezTo>
                  <a:cubicBezTo>
                    <a:pt x="67" y="94"/>
                    <a:pt x="1" y="194"/>
                    <a:pt x="67" y="294"/>
                  </a:cubicBezTo>
                  <a:cubicBezTo>
                    <a:pt x="267" y="795"/>
                    <a:pt x="468" y="1262"/>
                    <a:pt x="668" y="1729"/>
                  </a:cubicBezTo>
                  <a:cubicBezTo>
                    <a:pt x="901" y="2196"/>
                    <a:pt x="1101" y="2629"/>
                    <a:pt x="1335" y="3096"/>
                  </a:cubicBezTo>
                  <a:cubicBezTo>
                    <a:pt x="1402" y="3130"/>
                    <a:pt x="1435" y="3130"/>
                    <a:pt x="1468" y="3130"/>
                  </a:cubicBezTo>
                  <a:cubicBezTo>
                    <a:pt x="1535" y="3096"/>
                    <a:pt x="1535" y="3063"/>
                    <a:pt x="1535" y="3029"/>
                  </a:cubicBezTo>
                  <a:cubicBezTo>
                    <a:pt x="1402" y="2529"/>
                    <a:pt x="1235" y="2029"/>
                    <a:pt x="1035" y="1562"/>
                  </a:cubicBezTo>
                  <a:cubicBezTo>
                    <a:pt x="801" y="1095"/>
                    <a:pt x="634" y="594"/>
                    <a:pt x="434" y="127"/>
                  </a:cubicBezTo>
                  <a:cubicBezTo>
                    <a:pt x="410" y="55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158150" y="4524525"/>
              <a:ext cx="37550" cy="78400"/>
            </a:xfrm>
            <a:custGeom>
              <a:rect b="b" l="l" r="r" t="t"/>
              <a:pathLst>
                <a:path extrusionOk="0" h="3136" w="1502">
                  <a:moveTo>
                    <a:pt x="167" y="0"/>
                  </a:moveTo>
                  <a:cubicBezTo>
                    <a:pt x="33" y="100"/>
                    <a:pt x="0" y="167"/>
                    <a:pt x="33" y="300"/>
                  </a:cubicBezTo>
                  <a:cubicBezTo>
                    <a:pt x="234" y="801"/>
                    <a:pt x="434" y="1234"/>
                    <a:pt x="667" y="1701"/>
                  </a:cubicBezTo>
                  <a:cubicBezTo>
                    <a:pt x="867" y="2168"/>
                    <a:pt x="1068" y="2635"/>
                    <a:pt x="1334" y="3102"/>
                  </a:cubicBezTo>
                  <a:cubicBezTo>
                    <a:pt x="1368" y="3136"/>
                    <a:pt x="1401" y="3136"/>
                    <a:pt x="1434" y="3136"/>
                  </a:cubicBezTo>
                  <a:cubicBezTo>
                    <a:pt x="1501" y="3102"/>
                    <a:pt x="1501" y="3036"/>
                    <a:pt x="1501" y="3002"/>
                  </a:cubicBezTo>
                  <a:cubicBezTo>
                    <a:pt x="1368" y="2502"/>
                    <a:pt x="1201" y="2002"/>
                    <a:pt x="1001" y="1535"/>
                  </a:cubicBezTo>
                  <a:cubicBezTo>
                    <a:pt x="767" y="1101"/>
                    <a:pt x="634" y="601"/>
                    <a:pt x="400" y="134"/>
                  </a:cubicBezTo>
                  <a:cubicBezTo>
                    <a:pt x="367" y="33"/>
                    <a:pt x="234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195675" y="4503675"/>
              <a:ext cx="55900" cy="120100"/>
            </a:xfrm>
            <a:custGeom>
              <a:rect b="b" l="l" r="r" t="t"/>
              <a:pathLst>
                <a:path extrusionOk="0" h="4804" w="2236">
                  <a:moveTo>
                    <a:pt x="250" y="0"/>
                  </a:moveTo>
                  <a:cubicBezTo>
                    <a:pt x="219" y="0"/>
                    <a:pt x="189" y="11"/>
                    <a:pt x="167" y="33"/>
                  </a:cubicBezTo>
                  <a:cubicBezTo>
                    <a:pt x="34" y="134"/>
                    <a:pt x="0" y="200"/>
                    <a:pt x="34" y="334"/>
                  </a:cubicBezTo>
                  <a:cubicBezTo>
                    <a:pt x="367" y="1068"/>
                    <a:pt x="701" y="1801"/>
                    <a:pt x="1034" y="2535"/>
                  </a:cubicBezTo>
                  <a:cubicBezTo>
                    <a:pt x="1368" y="3303"/>
                    <a:pt x="1701" y="4036"/>
                    <a:pt x="2068" y="4770"/>
                  </a:cubicBezTo>
                  <a:cubicBezTo>
                    <a:pt x="2135" y="4804"/>
                    <a:pt x="2168" y="4804"/>
                    <a:pt x="2202" y="4804"/>
                  </a:cubicBezTo>
                  <a:cubicBezTo>
                    <a:pt x="2235" y="4770"/>
                    <a:pt x="2235" y="4704"/>
                    <a:pt x="2235" y="4670"/>
                  </a:cubicBezTo>
                  <a:cubicBezTo>
                    <a:pt x="2002" y="3870"/>
                    <a:pt x="1701" y="3136"/>
                    <a:pt x="1368" y="2369"/>
                  </a:cubicBezTo>
                  <a:cubicBezTo>
                    <a:pt x="1034" y="1635"/>
                    <a:pt x="734" y="867"/>
                    <a:pt x="400" y="134"/>
                  </a:cubicBezTo>
                  <a:cubicBezTo>
                    <a:pt x="378" y="45"/>
                    <a:pt x="312" y="0"/>
                    <a:pt x="25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237375" y="4485925"/>
              <a:ext cx="37550" cy="78650"/>
            </a:xfrm>
            <a:custGeom>
              <a:rect b="b" l="l" r="r" t="t"/>
              <a:pathLst>
                <a:path extrusionOk="0" h="3146" w="1502">
                  <a:moveTo>
                    <a:pt x="208" y="1"/>
                  </a:moveTo>
                  <a:cubicBezTo>
                    <a:pt x="193" y="1"/>
                    <a:pt x="179" y="4"/>
                    <a:pt x="167" y="10"/>
                  </a:cubicBezTo>
                  <a:cubicBezTo>
                    <a:pt x="33" y="76"/>
                    <a:pt x="0" y="176"/>
                    <a:pt x="33" y="310"/>
                  </a:cubicBezTo>
                  <a:cubicBezTo>
                    <a:pt x="234" y="810"/>
                    <a:pt x="434" y="1244"/>
                    <a:pt x="667" y="1711"/>
                  </a:cubicBezTo>
                  <a:cubicBezTo>
                    <a:pt x="867" y="2178"/>
                    <a:pt x="1067" y="2612"/>
                    <a:pt x="1334" y="3079"/>
                  </a:cubicBezTo>
                  <a:cubicBezTo>
                    <a:pt x="1368" y="3145"/>
                    <a:pt x="1401" y="3145"/>
                    <a:pt x="1434" y="3145"/>
                  </a:cubicBezTo>
                  <a:cubicBezTo>
                    <a:pt x="1501" y="3079"/>
                    <a:pt x="1501" y="3045"/>
                    <a:pt x="1501" y="3012"/>
                  </a:cubicBezTo>
                  <a:cubicBezTo>
                    <a:pt x="1368" y="2511"/>
                    <a:pt x="1201" y="2011"/>
                    <a:pt x="1001" y="1544"/>
                  </a:cubicBezTo>
                  <a:cubicBezTo>
                    <a:pt x="801" y="1077"/>
                    <a:pt x="634" y="577"/>
                    <a:pt x="400" y="143"/>
                  </a:cubicBezTo>
                  <a:cubicBezTo>
                    <a:pt x="373" y="61"/>
                    <a:pt x="278" y="1"/>
                    <a:pt x="208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284075" y="4462500"/>
              <a:ext cx="37550" cy="78725"/>
            </a:xfrm>
            <a:custGeom>
              <a:rect b="b" l="l" r="r" t="t"/>
              <a:pathLst>
                <a:path extrusionOk="0" h="3149" w="1502">
                  <a:moveTo>
                    <a:pt x="219" y="1"/>
                  </a:moveTo>
                  <a:cubicBezTo>
                    <a:pt x="200" y="1"/>
                    <a:pt x="183" y="5"/>
                    <a:pt x="167" y="13"/>
                  </a:cubicBezTo>
                  <a:cubicBezTo>
                    <a:pt x="33" y="113"/>
                    <a:pt x="0" y="179"/>
                    <a:pt x="33" y="313"/>
                  </a:cubicBezTo>
                  <a:cubicBezTo>
                    <a:pt x="234" y="813"/>
                    <a:pt x="467" y="1280"/>
                    <a:pt x="667" y="1747"/>
                  </a:cubicBezTo>
                  <a:cubicBezTo>
                    <a:pt x="867" y="2181"/>
                    <a:pt x="1067" y="2648"/>
                    <a:pt x="1334" y="3115"/>
                  </a:cubicBezTo>
                  <a:cubicBezTo>
                    <a:pt x="1368" y="3148"/>
                    <a:pt x="1401" y="3148"/>
                    <a:pt x="1468" y="3148"/>
                  </a:cubicBezTo>
                  <a:cubicBezTo>
                    <a:pt x="1501" y="3115"/>
                    <a:pt x="1501" y="3082"/>
                    <a:pt x="1501" y="3015"/>
                  </a:cubicBezTo>
                  <a:cubicBezTo>
                    <a:pt x="1368" y="2514"/>
                    <a:pt x="1201" y="2014"/>
                    <a:pt x="1001" y="1580"/>
                  </a:cubicBezTo>
                  <a:cubicBezTo>
                    <a:pt x="801" y="1113"/>
                    <a:pt x="634" y="613"/>
                    <a:pt x="434" y="146"/>
                  </a:cubicBezTo>
                  <a:cubicBezTo>
                    <a:pt x="357" y="44"/>
                    <a:pt x="281" y="1"/>
                    <a:pt x="219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329925" y="4437625"/>
              <a:ext cx="37550" cy="78575"/>
            </a:xfrm>
            <a:custGeom>
              <a:rect b="b" l="l" r="r" t="t"/>
              <a:pathLst>
                <a:path extrusionOk="0" h="3143" w="1502">
                  <a:moveTo>
                    <a:pt x="208" y="0"/>
                  </a:moveTo>
                  <a:cubicBezTo>
                    <a:pt x="195" y="0"/>
                    <a:pt x="181" y="2"/>
                    <a:pt x="167" y="7"/>
                  </a:cubicBezTo>
                  <a:cubicBezTo>
                    <a:pt x="34" y="107"/>
                    <a:pt x="1" y="174"/>
                    <a:pt x="34" y="307"/>
                  </a:cubicBezTo>
                  <a:cubicBezTo>
                    <a:pt x="234" y="807"/>
                    <a:pt x="468" y="1274"/>
                    <a:pt x="668" y="1708"/>
                  </a:cubicBezTo>
                  <a:cubicBezTo>
                    <a:pt x="868" y="2175"/>
                    <a:pt x="1068" y="2642"/>
                    <a:pt x="1335" y="3109"/>
                  </a:cubicBezTo>
                  <a:cubicBezTo>
                    <a:pt x="1368" y="3143"/>
                    <a:pt x="1402" y="3143"/>
                    <a:pt x="1468" y="3143"/>
                  </a:cubicBezTo>
                  <a:cubicBezTo>
                    <a:pt x="1502" y="3109"/>
                    <a:pt x="1502" y="3076"/>
                    <a:pt x="1502" y="3009"/>
                  </a:cubicBezTo>
                  <a:cubicBezTo>
                    <a:pt x="1368" y="2509"/>
                    <a:pt x="1202" y="2008"/>
                    <a:pt x="1001" y="1575"/>
                  </a:cubicBezTo>
                  <a:cubicBezTo>
                    <a:pt x="801" y="1108"/>
                    <a:pt x="634" y="607"/>
                    <a:pt x="434" y="140"/>
                  </a:cubicBezTo>
                  <a:cubicBezTo>
                    <a:pt x="377" y="83"/>
                    <a:pt x="294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4372450" y="4419975"/>
              <a:ext cx="37550" cy="78700"/>
            </a:xfrm>
            <a:custGeom>
              <a:rect b="b" l="l" r="r" t="t"/>
              <a:pathLst>
                <a:path extrusionOk="0" h="3148" w="1502">
                  <a:moveTo>
                    <a:pt x="242" y="0"/>
                  </a:moveTo>
                  <a:cubicBezTo>
                    <a:pt x="217" y="0"/>
                    <a:pt x="191" y="5"/>
                    <a:pt x="168" y="12"/>
                  </a:cubicBezTo>
                  <a:cubicBezTo>
                    <a:pt x="34" y="112"/>
                    <a:pt x="1" y="179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115"/>
                  </a:cubicBezTo>
                  <a:cubicBezTo>
                    <a:pt x="1369" y="3148"/>
                    <a:pt x="1435" y="3148"/>
                    <a:pt x="1469" y="3148"/>
                  </a:cubicBezTo>
                  <a:cubicBezTo>
                    <a:pt x="1502" y="3115"/>
                    <a:pt x="1502" y="3048"/>
                    <a:pt x="1502" y="3015"/>
                  </a:cubicBezTo>
                  <a:cubicBezTo>
                    <a:pt x="1369" y="2514"/>
                    <a:pt x="1235" y="2014"/>
                    <a:pt x="1002" y="1547"/>
                  </a:cubicBezTo>
                  <a:cubicBezTo>
                    <a:pt x="801" y="1113"/>
                    <a:pt x="635" y="613"/>
                    <a:pt x="435" y="146"/>
                  </a:cubicBez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421650" y="4394425"/>
              <a:ext cx="56750" cy="120100"/>
            </a:xfrm>
            <a:custGeom>
              <a:rect b="b" l="l" r="r" t="t"/>
              <a:pathLst>
                <a:path extrusionOk="0" h="4804" w="2270">
                  <a:moveTo>
                    <a:pt x="267" y="0"/>
                  </a:moveTo>
                  <a:cubicBezTo>
                    <a:pt x="234" y="0"/>
                    <a:pt x="201" y="11"/>
                    <a:pt x="168" y="34"/>
                  </a:cubicBezTo>
                  <a:cubicBezTo>
                    <a:pt x="34" y="100"/>
                    <a:pt x="1" y="200"/>
                    <a:pt x="34" y="334"/>
                  </a:cubicBezTo>
                  <a:cubicBezTo>
                    <a:pt x="368" y="1068"/>
                    <a:pt x="701" y="1768"/>
                    <a:pt x="1035" y="2535"/>
                  </a:cubicBezTo>
                  <a:cubicBezTo>
                    <a:pt x="1369" y="3303"/>
                    <a:pt x="1702" y="4037"/>
                    <a:pt x="2102" y="4737"/>
                  </a:cubicBezTo>
                  <a:cubicBezTo>
                    <a:pt x="2136" y="4804"/>
                    <a:pt x="2169" y="4804"/>
                    <a:pt x="2203" y="4804"/>
                  </a:cubicBezTo>
                  <a:cubicBezTo>
                    <a:pt x="2269" y="4737"/>
                    <a:pt x="2269" y="4704"/>
                    <a:pt x="2269" y="4670"/>
                  </a:cubicBezTo>
                  <a:cubicBezTo>
                    <a:pt x="2002" y="3870"/>
                    <a:pt x="1702" y="3136"/>
                    <a:pt x="1369" y="2369"/>
                  </a:cubicBezTo>
                  <a:cubicBezTo>
                    <a:pt x="1035" y="1635"/>
                    <a:pt x="768" y="868"/>
                    <a:pt x="435" y="134"/>
                  </a:cubicBezTo>
                  <a:cubicBezTo>
                    <a:pt x="390" y="45"/>
                    <a:pt x="331" y="0"/>
                    <a:pt x="267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464200" y="4376225"/>
              <a:ext cx="37550" cy="78275"/>
            </a:xfrm>
            <a:custGeom>
              <a:rect b="b" l="l" r="r" t="t"/>
              <a:pathLst>
                <a:path extrusionOk="0" h="3131" w="1502">
                  <a:moveTo>
                    <a:pt x="244" y="1"/>
                  </a:moveTo>
                  <a:cubicBezTo>
                    <a:pt x="220" y="1"/>
                    <a:pt x="195" y="9"/>
                    <a:pt x="167" y="28"/>
                  </a:cubicBezTo>
                  <a:cubicBezTo>
                    <a:pt x="34" y="95"/>
                    <a:pt x="0" y="195"/>
                    <a:pt x="34" y="295"/>
                  </a:cubicBezTo>
                  <a:cubicBezTo>
                    <a:pt x="267" y="795"/>
                    <a:pt x="467" y="1262"/>
                    <a:pt x="667" y="1729"/>
                  </a:cubicBezTo>
                  <a:cubicBezTo>
                    <a:pt x="867" y="2196"/>
                    <a:pt x="1101" y="2630"/>
                    <a:pt x="1334" y="3097"/>
                  </a:cubicBezTo>
                  <a:cubicBezTo>
                    <a:pt x="1368" y="3130"/>
                    <a:pt x="1435" y="3130"/>
                    <a:pt x="1468" y="3130"/>
                  </a:cubicBezTo>
                  <a:cubicBezTo>
                    <a:pt x="1501" y="3097"/>
                    <a:pt x="1501" y="3063"/>
                    <a:pt x="1501" y="3030"/>
                  </a:cubicBezTo>
                  <a:cubicBezTo>
                    <a:pt x="1368" y="2530"/>
                    <a:pt x="1234" y="2029"/>
                    <a:pt x="1001" y="1562"/>
                  </a:cubicBezTo>
                  <a:cubicBezTo>
                    <a:pt x="801" y="1095"/>
                    <a:pt x="634" y="595"/>
                    <a:pt x="434" y="128"/>
                  </a:cubicBezTo>
                  <a:cubicBezTo>
                    <a:pt x="362" y="56"/>
                    <a:pt x="307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510050" y="4353250"/>
              <a:ext cx="37550" cy="78725"/>
            </a:xfrm>
            <a:custGeom>
              <a:rect b="b" l="l" r="r" t="t"/>
              <a:pathLst>
                <a:path extrusionOk="0" h="3149" w="1502">
                  <a:moveTo>
                    <a:pt x="238" y="1"/>
                  </a:moveTo>
                  <a:cubicBezTo>
                    <a:pt x="215" y="1"/>
                    <a:pt x="191" y="5"/>
                    <a:pt x="168" y="13"/>
                  </a:cubicBezTo>
                  <a:cubicBezTo>
                    <a:pt x="34" y="113"/>
                    <a:pt x="1" y="180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115"/>
                  </a:cubicBezTo>
                  <a:cubicBezTo>
                    <a:pt x="1368" y="3148"/>
                    <a:pt x="1435" y="3148"/>
                    <a:pt x="1469" y="3148"/>
                  </a:cubicBezTo>
                  <a:cubicBezTo>
                    <a:pt x="1502" y="3115"/>
                    <a:pt x="1502" y="3048"/>
                    <a:pt x="1502" y="3015"/>
                  </a:cubicBezTo>
                  <a:cubicBezTo>
                    <a:pt x="1368" y="2515"/>
                    <a:pt x="1202" y="2014"/>
                    <a:pt x="1002" y="1547"/>
                  </a:cubicBezTo>
                  <a:cubicBezTo>
                    <a:pt x="801" y="1114"/>
                    <a:pt x="635" y="613"/>
                    <a:pt x="434" y="146"/>
                  </a:cubicBezTo>
                  <a:cubicBezTo>
                    <a:pt x="384" y="44"/>
                    <a:pt x="313" y="1"/>
                    <a:pt x="238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556750" y="4328325"/>
              <a:ext cx="37550" cy="78625"/>
            </a:xfrm>
            <a:custGeom>
              <a:rect b="b" l="l" r="r" t="t"/>
              <a:pathLst>
                <a:path extrusionOk="0" h="3145" w="1502">
                  <a:moveTo>
                    <a:pt x="221" y="0"/>
                  </a:moveTo>
                  <a:cubicBezTo>
                    <a:pt x="203" y="0"/>
                    <a:pt x="185" y="3"/>
                    <a:pt x="168" y="9"/>
                  </a:cubicBezTo>
                  <a:cubicBezTo>
                    <a:pt x="68" y="109"/>
                    <a:pt x="1" y="176"/>
                    <a:pt x="68" y="309"/>
                  </a:cubicBezTo>
                  <a:cubicBezTo>
                    <a:pt x="268" y="810"/>
                    <a:pt x="468" y="1243"/>
                    <a:pt x="668" y="1710"/>
                  </a:cubicBezTo>
                  <a:cubicBezTo>
                    <a:pt x="901" y="2177"/>
                    <a:pt x="1102" y="2644"/>
                    <a:pt x="1335" y="3078"/>
                  </a:cubicBezTo>
                  <a:cubicBezTo>
                    <a:pt x="1402" y="3145"/>
                    <a:pt x="1435" y="3145"/>
                    <a:pt x="1469" y="3145"/>
                  </a:cubicBezTo>
                  <a:cubicBezTo>
                    <a:pt x="1502" y="3078"/>
                    <a:pt x="1502" y="3045"/>
                    <a:pt x="1502" y="3011"/>
                  </a:cubicBezTo>
                  <a:cubicBezTo>
                    <a:pt x="1402" y="2511"/>
                    <a:pt x="1235" y="2011"/>
                    <a:pt x="1002" y="1544"/>
                  </a:cubicBezTo>
                  <a:cubicBezTo>
                    <a:pt x="801" y="1110"/>
                    <a:pt x="635" y="610"/>
                    <a:pt x="434" y="143"/>
                  </a:cubicBezTo>
                  <a:cubicBezTo>
                    <a:pt x="380" y="60"/>
                    <a:pt x="302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598450" y="4310725"/>
              <a:ext cx="38400" cy="78725"/>
            </a:xfrm>
            <a:custGeom>
              <a:rect b="b" l="l" r="r" t="t"/>
              <a:pathLst>
                <a:path extrusionOk="0" h="3149" w="1536">
                  <a:moveTo>
                    <a:pt x="242" y="1"/>
                  </a:moveTo>
                  <a:cubicBezTo>
                    <a:pt x="217" y="1"/>
                    <a:pt x="191" y="5"/>
                    <a:pt x="167" y="13"/>
                  </a:cubicBezTo>
                  <a:cubicBezTo>
                    <a:pt x="67" y="79"/>
                    <a:pt x="1" y="179"/>
                    <a:pt x="67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901" y="2181"/>
                    <a:pt x="1101" y="2614"/>
                    <a:pt x="1335" y="3081"/>
                  </a:cubicBezTo>
                  <a:cubicBezTo>
                    <a:pt x="1402" y="3148"/>
                    <a:pt x="1435" y="3148"/>
                    <a:pt x="1468" y="3148"/>
                  </a:cubicBezTo>
                  <a:cubicBezTo>
                    <a:pt x="1535" y="3081"/>
                    <a:pt x="1535" y="3048"/>
                    <a:pt x="1535" y="3015"/>
                  </a:cubicBezTo>
                  <a:cubicBezTo>
                    <a:pt x="1402" y="2514"/>
                    <a:pt x="1235" y="2014"/>
                    <a:pt x="1035" y="1547"/>
                  </a:cubicBezTo>
                  <a:cubicBezTo>
                    <a:pt x="801" y="1080"/>
                    <a:pt x="634" y="580"/>
                    <a:pt x="434" y="146"/>
                  </a:cubicBezTo>
                  <a:cubicBezTo>
                    <a:pt x="409" y="44"/>
                    <a:pt x="32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651825" y="4284775"/>
              <a:ext cx="56725" cy="119675"/>
            </a:xfrm>
            <a:custGeom>
              <a:rect b="b" l="l" r="r" t="t"/>
              <a:pathLst>
                <a:path extrusionOk="0" h="4787" w="2269">
                  <a:moveTo>
                    <a:pt x="279" y="0"/>
                  </a:moveTo>
                  <a:cubicBezTo>
                    <a:pt x="241" y="0"/>
                    <a:pt x="202" y="15"/>
                    <a:pt x="167" y="50"/>
                  </a:cubicBezTo>
                  <a:cubicBezTo>
                    <a:pt x="67" y="117"/>
                    <a:pt x="1" y="217"/>
                    <a:pt x="67" y="317"/>
                  </a:cubicBezTo>
                  <a:cubicBezTo>
                    <a:pt x="401" y="1084"/>
                    <a:pt x="734" y="1784"/>
                    <a:pt x="1068" y="2552"/>
                  </a:cubicBezTo>
                  <a:cubicBezTo>
                    <a:pt x="1402" y="3286"/>
                    <a:pt x="1735" y="4053"/>
                    <a:pt x="2102" y="4753"/>
                  </a:cubicBezTo>
                  <a:cubicBezTo>
                    <a:pt x="2135" y="4787"/>
                    <a:pt x="2169" y="4787"/>
                    <a:pt x="2235" y="4787"/>
                  </a:cubicBezTo>
                  <a:cubicBezTo>
                    <a:pt x="2269" y="4753"/>
                    <a:pt x="2269" y="4720"/>
                    <a:pt x="2269" y="4687"/>
                  </a:cubicBezTo>
                  <a:cubicBezTo>
                    <a:pt x="2002" y="3886"/>
                    <a:pt x="1735" y="3119"/>
                    <a:pt x="1402" y="2385"/>
                  </a:cubicBezTo>
                  <a:cubicBezTo>
                    <a:pt x="1068" y="1618"/>
                    <a:pt x="768" y="884"/>
                    <a:pt x="434" y="117"/>
                  </a:cubicBezTo>
                  <a:cubicBezTo>
                    <a:pt x="412" y="51"/>
                    <a:pt x="348" y="0"/>
                    <a:pt x="279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693525" y="4266675"/>
              <a:ext cx="37550" cy="78575"/>
            </a:xfrm>
            <a:custGeom>
              <a:rect b="b" l="l" r="r" t="t"/>
              <a:pathLst>
                <a:path extrusionOk="0" h="3143" w="1502">
                  <a:moveTo>
                    <a:pt x="210" y="0"/>
                  </a:moveTo>
                  <a:cubicBezTo>
                    <a:pt x="195" y="0"/>
                    <a:pt x="181" y="2"/>
                    <a:pt x="167" y="7"/>
                  </a:cubicBezTo>
                  <a:cubicBezTo>
                    <a:pt x="34" y="107"/>
                    <a:pt x="0" y="173"/>
                    <a:pt x="34" y="307"/>
                  </a:cubicBezTo>
                  <a:cubicBezTo>
                    <a:pt x="267" y="807"/>
                    <a:pt x="467" y="1274"/>
                    <a:pt x="668" y="1741"/>
                  </a:cubicBezTo>
                  <a:cubicBezTo>
                    <a:pt x="868" y="2175"/>
                    <a:pt x="1101" y="2642"/>
                    <a:pt x="1335" y="3109"/>
                  </a:cubicBezTo>
                  <a:cubicBezTo>
                    <a:pt x="1401" y="3142"/>
                    <a:pt x="1435" y="3142"/>
                    <a:pt x="1468" y="3142"/>
                  </a:cubicBezTo>
                  <a:cubicBezTo>
                    <a:pt x="1501" y="3109"/>
                    <a:pt x="1501" y="3076"/>
                    <a:pt x="1501" y="3009"/>
                  </a:cubicBezTo>
                  <a:cubicBezTo>
                    <a:pt x="1401" y="2508"/>
                    <a:pt x="1235" y="2008"/>
                    <a:pt x="1001" y="1574"/>
                  </a:cubicBezTo>
                  <a:cubicBezTo>
                    <a:pt x="801" y="1107"/>
                    <a:pt x="634" y="607"/>
                    <a:pt x="434" y="140"/>
                  </a:cubicBezTo>
                  <a:cubicBezTo>
                    <a:pt x="405" y="83"/>
                    <a:pt x="302" y="0"/>
                    <a:pt x="21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4740225" y="4244025"/>
              <a:ext cx="38375" cy="78700"/>
            </a:xfrm>
            <a:custGeom>
              <a:rect b="b" l="l" r="r" t="t"/>
              <a:pathLst>
                <a:path extrusionOk="0" h="3148" w="1535">
                  <a:moveTo>
                    <a:pt x="242" y="0"/>
                  </a:moveTo>
                  <a:cubicBezTo>
                    <a:pt x="216" y="0"/>
                    <a:pt x="191" y="4"/>
                    <a:pt x="167" y="12"/>
                  </a:cubicBezTo>
                  <a:cubicBezTo>
                    <a:pt x="67" y="79"/>
                    <a:pt x="0" y="179"/>
                    <a:pt x="67" y="312"/>
                  </a:cubicBezTo>
                  <a:cubicBezTo>
                    <a:pt x="267" y="813"/>
                    <a:pt x="467" y="1246"/>
                    <a:pt x="668" y="1713"/>
                  </a:cubicBezTo>
                  <a:cubicBezTo>
                    <a:pt x="901" y="2180"/>
                    <a:pt x="1101" y="2647"/>
                    <a:pt x="1335" y="3081"/>
                  </a:cubicBezTo>
                  <a:cubicBezTo>
                    <a:pt x="1401" y="3148"/>
                    <a:pt x="1435" y="3148"/>
                    <a:pt x="1468" y="3148"/>
                  </a:cubicBezTo>
                  <a:cubicBezTo>
                    <a:pt x="1535" y="3081"/>
                    <a:pt x="1535" y="3048"/>
                    <a:pt x="1535" y="3014"/>
                  </a:cubicBezTo>
                  <a:cubicBezTo>
                    <a:pt x="1401" y="2514"/>
                    <a:pt x="1235" y="2013"/>
                    <a:pt x="1034" y="1546"/>
                  </a:cubicBezTo>
                  <a:cubicBezTo>
                    <a:pt x="801" y="1079"/>
                    <a:pt x="634" y="579"/>
                    <a:pt x="434" y="145"/>
                  </a:cubicBez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4786100" y="4219300"/>
              <a:ext cx="38375" cy="78400"/>
            </a:xfrm>
            <a:custGeom>
              <a:rect b="b" l="l" r="r" t="t"/>
              <a:pathLst>
                <a:path extrusionOk="0" h="3136" w="1535">
                  <a:moveTo>
                    <a:pt x="167" y="0"/>
                  </a:moveTo>
                  <a:cubicBezTo>
                    <a:pt x="67" y="67"/>
                    <a:pt x="0" y="167"/>
                    <a:pt x="67" y="301"/>
                  </a:cubicBezTo>
                  <a:cubicBezTo>
                    <a:pt x="267" y="768"/>
                    <a:pt x="467" y="1235"/>
                    <a:pt x="667" y="1702"/>
                  </a:cubicBezTo>
                  <a:cubicBezTo>
                    <a:pt x="901" y="2169"/>
                    <a:pt x="1101" y="2602"/>
                    <a:pt x="1334" y="3069"/>
                  </a:cubicBezTo>
                  <a:cubicBezTo>
                    <a:pt x="1401" y="3136"/>
                    <a:pt x="1434" y="3136"/>
                    <a:pt x="1468" y="3136"/>
                  </a:cubicBezTo>
                  <a:cubicBezTo>
                    <a:pt x="1534" y="3069"/>
                    <a:pt x="1534" y="3036"/>
                    <a:pt x="1534" y="3002"/>
                  </a:cubicBezTo>
                  <a:cubicBezTo>
                    <a:pt x="1401" y="2502"/>
                    <a:pt x="1234" y="2002"/>
                    <a:pt x="1034" y="1535"/>
                  </a:cubicBezTo>
                  <a:cubicBezTo>
                    <a:pt x="801" y="1068"/>
                    <a:pt x="634" y="567"/>
                    <a:pt x="434" y="134"/>
                  </a:cubicBezTo>
                  <a:cubicBezTo>
                    <a:pt x="400" y="34"/>
                    <a:pt x="26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829450" y="4201100"/>
              <a:ext cx="37550" cy="78275"/>
            </a:xfrm>
            <a:custGeom>
              <a:rect b="b" l="l" r="r" t="t"/>
              <a:pathLst>
                <a:path extrusionOk="0" h="3131" w="1502">
                  <a:moveTo>
                    <a:pt x="235" y="1"/>
                  </a:moveTo>
                  <a:cubicBezTo>
                    <a:pt x="210" y="1"/>
                    <a:pt x="186" y="9"/>
                    <a:pt x="167" y="28"/>
                  </a:cubicBezTo>
                  <a:cubicBezTo>
                    <a:pt x="34" y="95"/>
                    <a:pt x="1" y="195"/>
                    <a:pt x="34" y="295"/>
                  </a:cubicBezTo>
                  <a:cubicBezTo>
                    <a:pt x="234" y="795"/>
                    <a:pt x="434" y="1262"/>
                    <a:pt x="668" y="1729"/>
                  </a:cubicBezTo>
                  <a:cubicBezTo>
                    <a:pt x="868" y="2196"/>
                    <a:pt x="1068" y="2630"/>
                    <a:pt x="1335" y="3097"/>
                  </a:cubicBezTo>
                  <a:cubicBezTo>
                    <a:pt x="1368" y="3130"/>
                    <a:pt x="1402" y="3130"/>
                    <a:pt x="1468" y="3130"/>
                  </a:cubicBezTo>
                  <a:cubicBezTo>
                    <a:pt x="1502" y="3097"/>
                    <a:pt x="1502" y="3063"/>
                    <a:pt x="1502" y="3030"/>
                  </a:cubicBezTo>
                  <a:cubicBezTo>
                    <a:pt x="1368" y="2530"/>
                    <a:pt x="1201" y="2029"/>
                    <a:pt x="1001" y="1562"/>
                  </a:cubicBezTo>
                  <a:cubicBezTo>
                    <a:pt x="801" y="1095"/>
                    <a:pt x="634" y="595"/>
                    <a:pt x="401" y="128"/>
                  </a:cubicBezTo>
                  <a:cubicBezTo>
                    <a:pt x="377" y="56"/>
                    <a:pt x="301" y="1"/>
                    <a:pt x="23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4876150" y="4182300"/>
              <a:ext cx="56725" cy="119575"/>
            </a:xfrm>
            <a:custGeom>
              <a:rect b="b" l="l" r="r" t="t"/>
              <a:pathLst>
                <a:path extrusionOk="0" h="4783" w="2269">
                  <a:moveTo>
                    <a:pt x="242" y="0"/>
                  </a:moveTo>
                  <a:cubicBezTo>
                    <a:pt x="217" y="0"/>
                    <a:pt x="192" y="4"/>
                    <a:pt x="167" y="13"/>
                  </a:cubicBezTo>
                  <a:cubicBezTo>
                    <a:pt x="34" y="113"/>
                    <a:pt x="1" y="179"/>
                    <a:pt x="34" y="313"/>
                  </a:cubicBezTo>
                  <a:cubicBezTo>
                    <a:pt x="368" y="1047"/>
                    <a:pt x="701" y="1781"/>
                    <a:pt x="1035" y="2514"/>
                  </a:cubicBezTo>
                  <a:cubicBezTo>
                    <a:pt x="1368" y="3282"/>
                    <a:pt x="1702" y="4015"/>
                    <a:pt x="2102" y="4716"/>
                  </a:cubicBezTo>
                  <a:cubicBezTo>
                    <a:pt x="2135" y="4783"/>
                    <a:pt x="2169" y="4783"/>
                    <a:pt x="2202" y="4783"/>
                  </a:cubicBezTo>
                  <a:cubicBezTo>
                    <a:pt x="2269" y="4716"/>
                    <a:pt x="2269" y="4683"/>
                    <a:pt x="2269" y="4649"/>
                  </a:cubicBezTo>
                  <a:cubicBezTo>
                    <a:pt x="2002" y="3849"/>
                    <a:pt x="1702" y="3115"/>
                    <a:pt x="1368" y="2348"/>
                  </a:cubicBezTo>
                  <a:cubicBezTo>
                    <a:pt x="1035" y="1614"/>
                    <a:pt x="768" y="847"/>
                    <a:pt x="434" y="113"/>
                  </a:cubicBezTo>
                  <a:cubicBezTo>
                    <a:pt x="384" y="38"/>
                    <a:pt x="31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4917850" y="4164800"/>
              <a:ext cx="37550" cy="78700"/>
            </a:xfrm>
            <a:custGeom>
              <a:rect b="b" l="l" r="r" t="t"/>
              <a:pathLst>
                <a:path extrusionOk="0" h="3148" w="1502">
                  <a:moveTo>
                    <a:pt x="238" y="0"/>
                  </a:moveTo>
                  <a:cubicBezTo>
                    <a:pt x="215" y="0"/>
                    <a:pt x="191" y="4"/>
                    <a:pt x="167" y="12"/>
                  </a:cubicBezTo>
                  <a:cubicBezTo>
                    <a:pt x="34" y="79"/>
                    <a:pt x="0" y="179"/>
                    <a:pt x="34" y="312"/>
                  </a:cubicBezTo>
                  <a:cubicBezTo>
                    <a:pt x="234" y="813"/>
                    <a:pt x="467" y="1246"/>
                    <a:pt x="668" y="1713"/>
                  </a:cubicBezTo>
                  <a:cubicBezTo>
                    <a:pt x="868" y="2180"/>
                    <a:pt x="1068" y="2614"/>
                    <a:pt x="1335" y="3081"/>
                  </a:cubicBezTo>
                  <a:cubicBezTo>
                    <a:pt x="1368" y="3148"/>
                    <a:pt x="1401" y="3148"/>
                    <a:pt x="1468" y="3148"/>
                  </a:cubicBezTo>
                  <a:cubicBezTo>
                    <a:pt x="1502" y="3081"/>
                    <a:pt x="1502" y="3048"/>
                    <a:pt x="1502" y="3014"/>
                  </a:cubicBezTo>
                  <a:cubicBezTo>
                    <a:pt x="1368" y="2514"/>
                    <a:pt x="1201" y="2014"/>
                    <a:pt x="1001" y="1547"/>
                  </a:cubicBezTo>
                  <a:cubicBezTo>
                    <a:pt x="801" y="1080"/>
                    <a:pt x="634" y="579"/>
                    <a:pt x="434" y="146"/>
                  </a:cubicBezTo>
                  <a:cubicBezTo>
                    <a:pt x="383" y="44"/>
                    <a:pt x="313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4963725" y="4140900"/>
              <a:ext cx="37550" cy="78425"/>
            </a:xfrm>
            <a:custGeom>
              <a:rect b="b" l="l" r="r" t="t"/>
              <a:pathLst>
                <a:path extrusionOk="0" h="3137" w="1502">
                  <a:moveTo>
                    <a:pt x="167" y="1"/>
                  </a:moveTo>
                  <a:cubicBezTo>
                    <a:pt x="33" y="101"/>
                    <a:pt x="0" y="168"/>
                    <a:pt x="33" y="301"/>
                  </a:cubicBezTo>
                  <a:cubicBezTo>
                    <a:pt x="234" y="801"/>
                    <a:pt x="467" y="1235"/>
                    <a:pt x="667" y="1702"/>
                  </a:cubicBezTo>
                  <a:cubicBezTo>
                    <a:pt x="867" y="2169"/>
                    <a:pt x="1068" y="2636"/>
                    <a:pt x="1334" y="3070"/>
                  </a:cubicBezTo>
                  <a:cubicBezTo>
                    <a:pt x="1368" y="3136"/>
                    <a:pt x="1401" y="3136"/>
                    <a:pt x="1468" y="3136"/>
                  </a:cubicBezTo>
                  <a:cubicBezTo>
                    <a:pt x="1501" y="3070"/>
                    <a:pt x="1501" y="3036"/>
                    <a:pt x="1501" y="3003"/>
                  </a:cubicBezTo>
                  <a:cubicBezTo>
                    <a:pt x="1368" y="2503"/>
                    <a:pt x="1201" y="2002"/>
                    <a:pt x="1001" y="1535"/>
                  </a:cubicBezTo>
                  <a:cubicBezTo>
                    <a:pt x="801" y="1102"/>
                    <a:pt x="634" y="601"/>
                    <a:pt x="434" y="134"/>
                  </a:cubicBezTo>
                  <a:cubicBezTo>
                    <a:pt x="367" y="34"/>
                    <a:pt x="267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010425" y="4116425"/>
              <a:ext cx="37550" cy="78700"/>
            </a:xfrm>
            <a:custGeom>
              <a:rect b="b" l="l" r="r" t="t"/>
              <a:pathLst>
                <a:path extrusionOk="0" h="3148" w="1502">
                  <a:moveTo>
                    <a:pt x="242" y="0"/>
                  </a:moveTo>
                  <a:cubicBezTo>
                    <a:pt x="216" y="0"/>
                    <a:pt x="191" y="5"/>
                    <a:pt x="167" y="12"/>
                  </a:cubicBezTo>
                  <a:cubicBezTo>
                    <a:pt x="33" y="112"/>
                    <a:pt x="0" y="179"/>
                    <a:pt x="33" y="313"/>
                  </a:cubicBezTo>
                  <a:cubicBezTo>
                    <a:pt x="267" y="813"/>
                    <a:pt x="467" y="1280"/>
                    <a:pt x="667" y="1714"/>
                  </a:cubicBezTo>
                  <a:cubicBezTo>
                    <a:pt x="867" y="2181"/>
                    <a:pt x="1101" y="2648"/>
                    <a:pt x="1334" y="3115"/>
                  </a:cubicBezTo>
                  <a:cubicBezTo>
                    <a:pt x="1368" y="3148"/>
                    <a:pt x="1434" y="3148"/>
                    <a:pt x="1468" y="3148"/>
                  </a:cubicBezTo>
                  <a:cubicBezTo>
                    <a:pt x="1501" y="3115"/>
                    <a:pt x="1501" y="3081"/>
                    <a:pt x="1501" y="3015"/>
                  </a:cubicBezTo>
                  <a:cubicBezTo>
                    <a:pt x="1368" y="2514"/>
                    <a:pt x="1234" y="2014"/>
                    <a:pt x="1001" y="1547"/>
                  </a:cubicBezTo>
                  <a:cubicBezTo>
                    <a:pt x="801" y="1113"/>
                    <a:pt x="634" y="613"/>
                    <a:pt x="434" y="146"/>
                  </a:cubicBezTo>
                  <a:cubicBezTo>
                    <a:pt x="408" y="44"/>
                    <a:pt x="324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052950" y="4098375"/>
              <a:ext cx="38375" cy="78425"/>
            </a:xfrm>
            <a:custGeom>
              <a:rect b="b" l="l" r="r" t="t"/>
              <a:pathLst>
                <a:path extrusionOk="0" h="3137" w="1535">
                  <a:moveTo>
                    <a:pt x="167" y="1"/>
                  </a:moveTo>
                  <a:cubicBezTo>
                    <a:pt x="67" y="67"/>
                    <a:pt x="0" y="167"/>
                    <a:pt x="67" y="301"/>
                  </a:cubicBezTo>
                  <a:cubicBezTo>
                    <a:pt x="267" y="801"/>
                    <a:pt x="467" y="1235"/>
                    <a:pt x="667" y="1702"/>
                  </a:cubicBezTo>
                  <a:cubicBezTo>
                    <a:pt x="901" y="2169"/>
                    <a:pt x="1101" y="2636"/>
                    <a:pt x="1335" y="3069"/>
                  </a:cubicBezTo>
                  <a:cubicBezTo>
                    <a:pt x="1401" y="3136"/>
                    <a:pt x="1435" y="3136"/>
                    <a:pt x="1468" y="3136"/>
                  </a:cubicBezTo>
                  <a:cubicBezTo>
                    <a:pt x="1535" y="3069"/>
                    <a:pt x="1535" y="3036"/>
                    <a:pt x="1535" y="3003"/>
                  </a:cubicBezTo>
                  <a:cubicBezTo>
                    <a:pt x="1401" y="2502"/>
                    <a:pt x="1235" y="2002"/>
                    <a:pt x="1034" y="1535"/>
                  </a:cubicBezTo>
                  <a:cubicBezTo>
                    <a:pt x="801" y="1068"/>
                    <a:pt x="634" y="568"/>
                    <a:pt x="434" y="134"/>
                  </a:cubicBezTo>
                  <a:cubicBezTo>
                    <a:pt x="401" y="34"/>
                    <a:pt x="267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496725" y="4540775"/>
              <a:ext cx="45050" cy="42750"/>
            </a:xfrm>
            <a:custGeom>
              <a:rect b="b" l="l" r="r" t="t"/>
              <a:pathLst>
                <a:path extrusionOk="0" h="1710" w="1802">
                  <a:moveTo>
                    <a:pt x="805" y="0"/>
                  </a:moveTo>
                  <a:cubicBezTo>
                    <a:pt x="715" y="0"/>
                    <a:pt x="624" y="16"/>
                    <a:pt x="534" y="51"/>
                  </a:cubicBezTo>
                  <a:cubicBezTo>
                    <a:pt x="167" y="217"/>
                    <a:pt x="0" y="718"/>
                    <a:pt x="200" y="1151"/>
                  </a:cubicBezTo>
                  <a:cubicBezTo>
                    <a:pt x="379" y="1509"/>
                    <a:pt x="675" y="1710"/>
                    <a:pt x="983" y="1710"/>
                  </a:cubicBezTo>
                  <a:cubicBezTo>
                    <a:pt x="1078" y="1710"/>
                    <a:pt x="1174" y="1691"/>
                    <a:pt x="1268" y="1652"/>
                  </a:cubicBezTo>
                  <a:cubicBezTo>
                    <a:pt x="1635" y="1485"/>
                    <a:pt x="1801" y="985"/>
                    <a:pt x="1601" y="551"/>
                  </a:cubicBezTo>
                  <a:cubicBezTo>
                    <a:pt x="1469" y="234"/>
                    <a:pt x="1148" y="0"/>
                    <a:pt x="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687675" y="4457375"/>
              <a:ext cx="45075" cy="42775"/>
            </a:xfrm>
            <a:custGeom>
              <a:rect b="b" l="l" r="r" t="t"/>
              <a:pathLst>
                <a:path extrusionOk="0" h="1711" w="1803">
                  <a:moveTo>
                    <a:pt x="772" y="0"/>
                  </a:moveTo>
                  <a:cubicBezTo>
                    <a:pt x="691" y="0"/>
                    <a:pt x="611" y="16"/>
                    <a:pt x="535" y="51"/>
                  </a:cubicBezTo>
                  <a:cubicBezTo>
                    <a:pt x="168" y="218"/>
                    <a:pt x="1" y="718"/>
                    <a:pt x="201" y="1152"/>
                  </a:cubicBezTo>
                  <a:cubicBezTo>
                    <a:pt x="354" y="1509"/>
                    <a:pt x="664" y="1710"/>
                    <a:pt x="965" y="1710"/>
                  </a:cubicBezTo>
                  <a:cubicBezTo>
                    <a:pt x="1057" y="1710"/>
                    <a:pt x="1149" y="1691"/>
                    <a:pt x="1235" y="1652"/>
                  </a:cubicBezTo>
                  <a:cubicBezTo>
                    <a:pt x="1635" y="1485"/>
                    <a:pt x="1802" y="985"/>
                    <a:pt x="1569" y="551"/>
                  </a:cubicBezTo>
                  <a:cubicBezTo>
                    <a:pt x="1410" y="234"/>
                    <a:pt x="1084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4562600" y="4496150"/>
              <a:ext cx="110100" cy="76800"/>
            </a:xfrm>
            <a:custGeom>
              <a:rect b="b" l="l" r="r" t="t"/>
              <a:pathLst>
                <a:path extrusionOk="0" h="3072" w="4404">
                  <a:moveTo>
                    <a:pt x="4170" y="1"/>
                  </a:moveTo>
                  <a:cubicBezTo>
                    <a:pt x="4070" y="1"/>
                    <a:pt x="4003" y="101"/>
                    <a:pt x="4003" y="168"/>
                  </a:cubicBezTo>
                  <a:cubicBezTo>
                    <a:pt x="4003" y="635"/>
                    <a:pt x="3870" y="1102"/>
                    <a:pt x="3670" y="1469"/>
                  </a:cubicBezTo>
                  <a:cubicBezTo>
                    <a:pt x="3469" y="1836"/>
                    <a:pt x="3136" y="2136"/>
                    <a:pt x="2702" y="2336"/>
                  </a:cubicBezTo>
                  <a:cubicBezTo>
                    <a:pt x="2462" y="2489"/>
                    <a:pt x="2179" y="2556"/>
                    <a:pt x="1900" y="2556"/>
                  </a:cubicBezTo>
                  <a:cubicBezTo>
                    <a:pt x="1752" y="2556"/>
                    <a:pt x="1606" y="2537"/>
                    <a:pt x="1468" y="2503"/>
                  </a:cubicBezTo>
                  <a:cubicBezTo>
                    <a:pt x="1034" y="2436"/>
                    <a:pt x="567" y="2236"/>
                    <a:pt x="234" y="1936"/>
                  </a:cubicBezTo>
                  <a:cubicBezTo>
                    <a:pt x="167" y="1902"/>
                    <a:pt x="134" y="1902"/>
                    <a:pt x="67" y="1902"/>
                  </a:cubicBezTo>
                  <a:cubicBezTo>
                    <a:pt x="0" y="1936"/>
                    <a:pt x="0" y="2002"/>
                    <a:pt x="34" y="2102"/>
                  </a:cubicBezTo>
                  <a:cubicBezTo>
                    <a:pt x="367" y="2503"/>
                    <a:pt x="801" y="2803"/>
                    <a:pt x="1335" y="2970"/>
                  </a:cubicBezTo>
                  <a:cubicBezTo>
                    <a:pt x="1550" y="3037"/>
                    <a:pt x="1776" y="3072"/>
                    <a:pt x="2002" y="3072"/>
                  </a:cubicBezTo>
                  <a:cubicBezTo>
                    <a:pt x="2336" y="3072"/>
                    <a:pt x="2670" y="2996"/>
                    <a:pt x="2969" y="2836"/>
                  </a:cubicBezTo>
                  <a:cubicBezTo>
                    <a:pt x="3469" y="2636"/>
                    <a:pt x="3870" y="2236"/>
                    <a:pt x="4137" y="1736"/>
                  </a:cubicBezTo>
                  <a:cubicBezTo>
                    <a:pt x="4370" y="1235"/>
                    <a:pt x="4403" y="668"/>
                    <a:pt x="4303" y="134"/>
                  </a:cubicBezTo>
                  <a:cubicBezTo>
                    <a:pt x="4303" y="68"/>
                    <a:pt x="4237" y="1"/>
                    <a:pt x="4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711025" y="4492800"/>
              <a:ext cx="103450" cy="78425"/>
            </a:xfrm>
            <a:custGeom>
              <a:rect b="b" l="l" r="r" t="t"/>
              <a:pathLst>
                <a:path extrusionOk="0" h="3137" w="4138">
                  <a:moveTo>
                    <a:pt x="2381" y="1"/>
                  </a:moveTo>
                  <a:cubicBezTo>
                    <a:pt x="2086" y="1"/>
                    <a:pt x="1774" y="65"/>
                    <a:pt x="1469" y="202"/>
                  </a:cubicBezTo>
                  <a:cubicBezTo>
                    <a:pt x="501" y="602"/>
                    <a:pt x="1" y="1569"/>
                    <a:pt x="368" y="2303"/>
                  </a:cubicBezTo>
                  <a:cubicBezTo>
                    <a:pt x="597" y="2830"/>
                    <a:pt x="1156" y="3137"/>
                    <a:pt x="1798" y="3137"/>
                  </a:cubicBezTo>
                  <a:cubicBezTo>
                    <a:pt x="2090" y="3137"/>
                    <a:pt x="2400" y="3073"/>
                    <a:pt x="2703" y="2937"/>
                  </a:cubicBezTo>
                  <a:cubicBezTo>
                    <a:pt x="3637" y="2537"/>
                    <a:pt x="4137" y="1569"/>
                    <a:pt x="3804" y="802"/>
                  </a:cubicBezTo>
                  <a:cubicBezTo>
                    <a:pt x="3575" y="300"/>
                    <a:pt x="3019" y="1"/>
                    <a:pt x="2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4475875" y="4605400"/>
              <a:ext cx="103425" cy="78400"/>
            </a:xfrm>
            <a:custGeom>
              <a:rect b="b" l="l" r="r" t="t"/>
              <a:pathLst>
                <a:path extrusionOk="0" h="3136" w="4137">
                  <a:moveTo>
                    <a:pt x="2380" y="0"/>
                  </a:moveTo>
                  <a:cubicBezTo>
                    <a:pt x="2086" y="0"/>
                    <a:pt x="1773" y="64"/>
                    <a:pt x="1468" y="201"/>
                  </a:cubicBezTo>
                  <a:cubicBezTo>
                    <a:pt x="501" y="601"/>
                    <a:pt x="0" y="1569"/>
                    <a:pt x="334" y="2302"/>
                  </a:cubicBezTo>
                  <a:cubicBezTo>
                    <a:pt x="563" y="2829"/>
                    <a:pt x="1122" y="3136"/>
                    <a:pt x="1763" y="3136"/>
                  </a:cubicBezTo>
                  <a:cubicBezTo>
                    <a:pt x="2056" y="3136"/>
                    <a:pt x="2366" y="3072"/>
                    <a:pt x="2669" y="2936"/>
                  </a:cubicBezTo>
                  <a:cubicBezTo>
                    <a:pt x="3636" y="2536"/>
                    <a:pt x="4136" y="1569"/>
                    <a:pt x="3803" y="801"/>
                  </a:cubicBezTo>
                  <a:cubicBezTo>
                    <a:pt x="3575" y="299"/>
                    <a:pt x="3019" y="0"/>
                    <a:pt x="2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3"/>
          <p:cNvSpPr/>
          <p:nvPr/>
        </p:nvSpPr>
        <p:spPr>
          <a:xfrm>
            <a:off x="862297" y="657167"/>
            <a:ext cx="258588" cy="22799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3"/>
          <p:cNvSpPr/>
          <p:nvPr/>
        </p:nvSpPr>
        <p:spPr>
          <a:xfrm>
            <a:off x="1094988" y="472896"/>
            <a:ext cx="99485" cy="87705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"/>
          <p:cNvSpPr/>
          <p:nvPr/>
        </p:nvSpPr>
        <p:spPr>
          <a:xfrm rot="-5400000">
            <a:off x="7108205" y="3166729"/>
            <a:ext cx="1119149" cy="2952450"/>
          </a:xfrm>
          <a:custGeom>
            <a:rect b="b" l="l" r="r" t="t"/>
            <a:pathLst>
              <a:path extrusionOk="0" h="89952" w="34097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1"/>
          <p:cNvSpPr txBox="1"/>
          <p:nvPr>
            <p:ph type="ctrTitle"/>
          </p:nvPr>
        </p:nvSpPr>
        <p:spPr>
          <a:xfrm flipH="1">
            <a:off x="1159000" y="1691875"/>
            <a:ext cx="2185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31" name="Google Shape;431;p21"/>
          <p:cNvSpPr txBox="1"/>
          <p:nvPr>
            <p:ph idx="1" type="subTitle"/>
          </p:nvPr>
        </p:nvSpPr>
        <p:spPr>
          <a:xfrm flipH="1">
            <a:off x="1158950" y="2146875"/>
            <a:ext cx="2185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32" name="Google Shape;432;p21"/>
          <p:cNvSpPr/>
          <p:nvPr/>
        </p:nvSpPr>
        <p:spPr>
          <a:xfrm flipH="1" rot="-5586105">
            <a:off x="658321" y="3118105"/>
            <a:ext cx="1431005" cy="2848090"/>
          </a:xfrm>
          <a:custGeom>
            <a:rect b="b" l="l" r="r" t="t"/>
            <a:pathLst>
              <a:path extrusionOk="0" h="91459" w="45953">
                <a:moveTo>
                  <a:pt x="45455" y="0"/>
                </a:moveTo>
                <a:lnTo>
                  <a:pt x="4158" y="2010"/>
                </a:lnTo>
                <a:cubicBezTo>
                  <a:pt x="2408" y="6505"/>
                  <a:pt x="1" y="11140"/>
                  <a:pt x="498" y="15934"/>
                </a:cubicBezTo>
                <a:cubicBezTo>
                  <a:pt x="3581" y="45614"/>
                  <a:pt x="39209" y="21942"/>
                  <a:pt x="34196" y="50170"/>
                </a:cubicBezTo>
                <a:cubicBezTo>
                  <a:pt x="32525" y="59500"/>
                  <a:pt x="25046" y="67596"/>
                  <a:pt x="25841" y="77025"/>
                </a:cubicBezTo>
                <a:cubicBezTo>
                  <a:pt x="26506" y="84932"/>
                  <a:pt x="35320" y="91459"/>
                  <a:pt x="43397" y="91459"/>
                </a:cubicBezTo>
                <a:cubicBezTo>
                  <a:pt x="44261" y="91459"/>
                  <a:pt x="45116" y="91384"/>
                  <a:pt x="45953" y="91228"/>
                </a:cubicBezTo>
                <a:lnTo>
                  <a:pt x="45455" y="13090"/>
                </a:lnTo>
                <a:lnTo>
                  <a:pt x="454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1"/>
          <p:cNvSpPr/>
          <p:nvPr/>
        </p:nvSpPr>
        <p:spPr>
          <a:xfrm>
            <a:off x="7724829" y="-63388"/>
            <a:ext cx="1637425" cy="697169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4" name="Google Shape;434;p21"/>
          <p:cNvGrpSpPr/>
          <p:nvPr/>
        </p:nvGrpSpPr>
        <p:grpSpPr>
          <a:xfrm>
            <a:off x="1096884" y="4214648"/>
            <a:ext cx="671774" cy="473274"/>
            <a:chOff x="4259550" y="437326"/>
            <a:chExt cx="376112" cy="264976"/>
          </a:xfrm>
        </p:grpSpPr>
        <p:sp>
          <p:nvSpPr>
            <p:cNvPr id="435" name="Google Shape;435;p21"/>
            <p:cNvSpPr/>
            <p:nvPr/>
          </p:nvSpPr>
          <p:spPr>
            <a:xfrm>
              <a:off x="4581912" y="437326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4259550" y="485275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21"/>
          <p:cNvGrpSpPr/>
          <p:nvPr/>
        </p:nvGrpSpPr>
        <p:grpSpPr>
          <a:xfrm>
            <a:off x="461750" y="2953275"/>
            <a:ext cx="596275" cy="831900"/>
            <a:chOff x="1656350" y="2894175"/>
            <a:chExt cx="596275" cy="831900"/>
          </a:xfrm>
        </p:grpSpPr>
        <p:sp>
          <p:nvSpPr>
            <p:cNvPr id="439" name="Google Shape;439;p21"/>
            <p:cNvSpPr/>
            <p:nvPr/>
          </p:nvSpPr>
          <p:spPr>
            <a:xfrm>
              <a:off x="1656350" y="2894175"/>
              <a:ext cx="596275" cy="831900"/>
            </a:xfrm>
            <a:custGeom>
              <a:rect b="b" l="l" r="r" t="t"/>
              <a:pathLst>
                <a:path extrusionOk="0" h="33276" w="23851">
                  <a:moveTo>
                    <a:pt x="15172" y="15177"/>
                  </a:moveTo>
                  <a:cubicBezTo>
                    <a:pt x="15174" y="15177"/>
                    <a:pt x="15176" y="15177"/>
                    <a:pt x="15178" y="15178"/>
                  </a:cubicBezTo>
                  <a:cubicBezTo>
                    <a:pt x="15512" y="15378"/>
                    <a:pt x="16979" y="25152"/>
                    <a:pt x="16646" y="25719"/>
                  </a:cubicBezTo>
                  <a:cubicBezTo>
                    <a:pt x="16549" y="25885"/>
                    <a:pt x="15935" y="25948"/>
                    <a:pt x="15103" y="25948"/>
                  </a:cubicBezTo>
                  <a:cubicBezTo>
                    <a:pt x="13082" y="25948"/>
                    <a:pt x="9772" y="25575"/>
                    <a:pt x="9441" y="25386"/>
                  </a:cubicBezTo>
                  <a:cubicBezTo>
                    <a:pt x="9209" y="25220"/>
                    <a:pt x="14837" y="15177"/>
                    <a:pt x="15172" y="15177"/>
                  </a:cubicBezTo>
                  <a:close/>
                  <a:moveTo>
                    <a:pt x="18382" y="1"/>
                  </a:moveTo>
                  <a:cubicBezTo>
                    <a:pt x="18382" y="1"/>
                    <a:pt x="18381" y="1"/>
                    <a:pt x="18380" y="1"/>
                  </a:cubicBezTo>
                  <a:cubicBezTo>
                    <a:pt x="17013" y="34"/>
                    <a:pt x="1" y="29722"/>
                    <a:pt x="501" y="30222"/>
                  </a:cubicBezTo>
                  <a:cubicBezTo>
                    <a:pt x="1669" y="31390"/>
                    <a:pt x="14511" y="33275"/>
                    <a:pt x="20352" y="33275"/>
                  </a:cubicBezTo>
                  <a:cubicBezTo>
                    <a:pt x="21853" y="33275"/>
                    <a:pt x="22891" y="33151"/>
                    <a:pt x="23151" y="32858"/>
                  </a:cubicBezTo>
                  <a:cubicBezTo>
                    <a:pt x="23851" y="32024"/>
                    <a:pt x="19519" y="1"/>
                    <a:pt x="183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2074150" y="3041775"/>
              <a:ext cx="85925" cy="20050"/>
            </a:xfrm>
            <a:custGeom>
              <a:rect b="b" l="l" r="r" t="t"/>
              <a:pathLst>
                <a:path extrusionOk="0" h="802" w="3437">
                  <a:moveTo>
                    <a:pt x="3170" y="1"/>
                  </a:moveTo>
                  <a:cubicBezTo>
                    <a:pt x="2669" y="68"/>
                    <a:pt x="2135" y="168"/>
                    <a:pt x="1635" y="268"/>
                  </a:cubicBezTo>
                  <a:cubicBezTo>
                    <a:pt x="1101" y="335"/>
                    <a:pt x="601" y="468"/>
                    <a:pt x="101" y="601"/>
                  </a:cubicBezTo>
                  <a:cubicBezTo>
                    <a:pt x="34" y="601"/>
                    <a:pt x="1" y="635"/>
                    <a:pt x="67" y="735"/>
                  </a:cubicBezTo>
                  <a:cubicBezTo>
                    <a:pt x="67" y="768"/>
                    <a:pt x="134" y="802"/>
                    <a:pt x="167" y="802"/>
                  </a:cubicBezTo>
                  <a:cubicBezTo>
                    <a:pt x="668" y="768"/>
                    <a:pt x="1201" y="735"/>
                    <a:pt x="1702" y="635"/>
                  </a:cubicBezTo>
                  <a:cubicBezTo>
                    <a:pt x="2202" y="568"/>
                    <a:pt x="2769" y="501"/>
                    <a:pt x="3270" y="435"/>
                  </a:cubicBezTo>
                  <a:cubicBezTo>
                    <a:pt x="3370" y="401"/>
                    <a:pt x="3436" y="301"/>
                    <a:pt x="3436" y="168"/>
                  </a:cubicBezTo>
                  <a:cubicBezTo>
                    <a:pt x="3370" y="101"/>
                    <a:pt x="3303" y="1"/>
                    <a:pt x="31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2106675" y="3254450"/>
              <a:ext cx="85075" cy="20050"/>
            </a:xfrm>
            <a:custGeom>
              <a:rect b="b" l="l" r="r" t="t"/>
              <a:pathLst>
                <a:path extrusionOk="0" h="802" w="3403">
                  <a:moveTo>
                    <a:pt x="3169" y="0"/>
                  </a:moveTo>
                  <a:cubicBezTo>
                    <a:pt x="2669" y="67"/>
                    <a:pt x="2135" y="167"/>
                    <a:pt x="1635" y="267"/>
                  </a:cubicBezTo>
                  <a:cubicBezTo>
                    <a:pt x="1068" y="334"/>
                    <a:pt x="568" y="467"/>
                    <a:pt x="67" y="601"/>
                  </a:cubicBezTo>
                  <a:cubicBezTo>
                    <a:pt x="34" y="601"/>
                    <a:pt x="1" y="634"/>
                    <a:pt x="67" y="701"/>
                  </a:cubicBezTo>
                  <a:cubicBezTo>
                    <a:pt x="67" y="768"/>
                    <a:pt x="101" y="801"/>
                    <a:pt x="167" y="801"/>
                  </a:cubicBezTo>
                  <a:cubicBezTo>
                    <a:pt x="668" y="768"/>
                    <a:pt x="1201" y="701"/>
                    <a:pt x="1702" y="634"/>
                  </a:cubicBezTo>
                  <a:cubicBezTo>
                    <a:pt x="2202" y="568"/>
                    <a:pt x="2736" y="501"/>
                    <a:pt x="3236" y="434"/>
                  </a:cubicBezTo>
                  <a:cubicBezTo>
                    <a:pt x="3370" y="367"/>
                    <a:pt x="3403" y="301"/>
                    <a:pt x="3403" y="167"/>
                  </a:cubicBezTo>
                  <a:cubicBezTo>
                    <a:pt x="3370" y="101"/>
                    <a:pt x="3303" y="0"/>
                    <a:pt x="3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2102500" y="3097650"/>
              <a:ext cx="66750" cy="17550"/>
            </a:xfrm>
            <a:custGeom>
              <a:rect b="b" l="l" r="r" t="t"/>
              <a:pathLst>
                <a:path extrusionOk="0" h="702" w="2670">
                  <a:moveTo>
                    <a:pt x="2402" y="1"/>
                  </a:moveTo>
                  <a:cubicBezTo>
                    <a:pt x="2036" y="34"/>
                    <a:pt x="1635" y="134"/>
                    <a:pt x="1235" y="201"/>
                  </a:cubicBezTo>
                  <a:cubicBezTo>
                    <a:pt x="835" y="301"/>
                    <a:pt x="468" y="368"/>
                    <a:pt x="67" y="501"/>
                  </a:cubicBezTo>
                  <a:cubicBezTo>
                    <a:pt x="34" y="501"/>
                    <a:pt x="1" y="535"/>
                    <a:pt x="67" y="635"/>
                  </a:cubicBezTo>
                  <a:cubicBezTo>
                    <a:pt x="67" y="668"/>
                    <a:pt x="134" y="701"/>
                    <a:pt x="168" y="701"/>
                  </a:cubicBezTo>
                  <a:cubicBezTo>
                    <a:pt x="534" y="668"/>
                    <a:pt x="935" y="635"/>
                    <a:pt x="1335" y="568"/>
                  </a:cubicBezTo>
                  <a:cubicBezTo>
                    <a:pt x="1702" y="535"/>
                    <a:pt x="2102" y="501"/>
                    <a:pt x="2503" y="401"/>
                  </a:cubicBezTo>
                  <a:cubicBezTo>
                    <a:pt x="2636" y="368"/>
                    <a:pt x="2669" y="301"/>
                    <a:pt x="2669" y="168"/>
                  </a:cubicBezTo>
                  <a:cubicBezTo>
                    <a:pt x="2636" y="34"/>
                    <a:pt x="2536" y="1"/>
                    <a:pt x="24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1"/>
            <p:cNvSpPr/>
            <p:nvPr/>
          </p:nvSpPr>
          <p:spPr>
            <a:xfrm>
              <a:off x="2110850" y="3147700"/>
              <a:ext cx="66725" cy="17525"/>
            </a:xfrm>
            <a:custGeom>
              <a:rect b="b" l="l" r="r" t="t"/>
              <a:pathLst>
                <a:path extrusionOk="0" h="701" w="2669">
                  <a:moveTo>
                    <a:pt x="2402" y="0"/>
                  </a:moveTo>
                  <a:cubicBezTo>
                    <a:pt x="2035" y="34"/>
                    <a:pt x="1635" y="134"/>
                    <a:pt x="1235" y="200"/>
                  </a:cubicBezTo>
                  <a:cubicBezTo>
                    <a:pt x="834" y="301"/>
                    <a:pt x="467" y="367"/>
                    <a:pt x="67" y="501"/>
                  </a:cubicBezTo>
                  <a:cubicBezTo>
                    <a:pt x="34" y="501"/>
                    <a:pt x="0" y="534"/>
                    <a:pt x="67" y="634"/>
                  </a:cubicBezTo>
                  <a:cubicBezTo>
                    <a:pt x="67" y="667"/>
                    <a:pt x="134" y="701"/>
                    <a:pt x="167" y="701"/>
                  </a:cubicBezTo>
                  <a:cubicBezTo>
                    <a:pt x="534" y="667"/>
                    <a:pt x="934" y="634"/>
                    <a:pt x="1335" y="567"/>
                  </a:cubicBezTo>
                  <a:cubicBezTo>
                    <a:pt x="1702" y="534"/>
                    <a:pt x="2102" y="501"/>
                    <a:pt x="2502" y="401"/>
                  </a:cubicBezTo>
                  <a:cubicBezTo>
                    <a:pt x="2636" y="367"/>
                    <a:pt x="2669" y="301"/>
                    <a:pt x="2669" y="167"/>
                  </a:cubicBezTo>
                  <a:cubicBezTo>
                    <a:pt x="2636" y="34"/>
                    <a:pt x="2535" y="0"/>
                    <a:pt x="2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>
              <a:off x="2115850" y="3201075"/>
              <a:ext cx="65900" cy="17525"/>
            </a:xfrm>
            <a:custGeom>
              <a:rect b="b" l="l" r="r" t="t"/>
              <a:pathLst>
                <a:path extrusionOk="0" h="701" w="2636">
                  <a:moveTo>
                    <a:pt x="2369" y="0"/>
                  </a:moveTo>
                  <a:cubicBezTo>
                    <a:pt x="2002" y="34"/>
                    <a:pt x="1602" y="100"/>
                    <a:pt x="1201" y="200"/>
                  </a:cubicBezTo>
                  <a:cubicBezTo>
                    <a:pt x="801" y="267"/>
                    <a:pt x="434" y="367"/>
                    <a:pt x="34" y="467"/>
                  </a:cubicBezTo>
                  <a:cubicBezTo>
                    <a:pt x="0" y="534"/>
                    <a:pt x="0" y="567"/>
                    <a:pt x="34" y="601"/>
                  </a:cubicBezTo>
                  <a:cubicBezTo>
                    <a:pt x="34" y="634"/>
                    <a:pt x="101" y="701"/>
                    <a:pt x="134" y="701"/>
                  </a:cubicBezTo>
                  <a:cubicBezTo>
                    <a:pt x="501" y="634"/>
                    <a:pt x="901" y="601"/>
                    <a:pt x="1301" y="567"/>
                  </a:cubicBezTo>
                  <a:cubicBezTo>
                    <a:pt x="1668" y="534"/>
                    <a:pt x="2069" y="467"/>
                    <a:pt x="2469" y="400"/>
                  </a:cubicBezTo>
                  <a:cubicBezTo>
                    <a:pt x="2602" y="367"/>
                    <a:pt x="2636" y="267"/>
                    <a:pt x="2636" y="134"/>
                  </a:cubicBezTo>
                  <a:cubicBezTo>
                    <a:pt x="2602" y="34"/>
                    <a:pt x="2502" y="0"/>
                    <a:pt x="23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2129200" y="3302825"/>
              <a:ext cx="66725" cy="17525"/>
            </a:xfrm>
            <a:custGeom>
              <a:rect b="b" l="l" r="r" t="t"/>
              <a:pathLst>
                <a:path extrusionOk="0" h="701" w="2669">
                  <a:moveTo>
                    <a:pt x="2435" y="0"/>
                  </a:moveTo>
                  <a:cubicBezTo>
                    <a:pt x="2068" y="34"/>
                    <a:pt x="1635" y="134"/>
                    <a:pt x="1268" y="200"/>
                  </a:cubicBezTo>
                  <a:cubicBezTo>
                    <a:pt x="834" y="300"/>
                    <a:pt x="467" y="367"/>
                    <a:pt x="100" y="501"/>
                  </a:cubicBezTo>
                  <a:cubicBezTo>
                    <a:pt x="67" y="501"/>
                    <a:pt x="0" y="534"/>
                    <a:pt x="100" y="634"/>
                  </a:cubicBezTo>
                  <a:cubicBezTo>
                    <a:pt x="100" y="667"/>
                    <a:pt x="134" y="701"/>
                    <a:pt x="167" y="701"/>
                  </a:cubicBezTo>
                  <a:cubicBezTo>
                    <a:pt x="534" y="667"/>
                    <a:pt x="968" y="634"/>
                    <a:pt x="1334" y="567"/>
                  </a:cubicBezTo>
                  <a:cubicBezTo>
                    <a:pt x="1701" y="534"/>
                    <a:pt x="2135" y="501"/>
                    <a:pt x="2502" y="400"/>
                  </a:cubicBezTo>
                  <a:cubicBezTo>
                    <a:pt x="2635" y="367"/>
                    <a:pt x="2669" y="300"/>
                    <a:pt x="2669" y="167"/>
                  </a:cubicBezTo>
                  <a:cubicBezTo>
                    <a:pt x="2635" y="34"/>
                    <a:pt x="2535" y="0"/>
                    <a:pt x="24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2137525" y="3352850"/>
              <a:ext cx="66750" cy="17550"/>
            </a:xfrm>
            <a:custGeom>
              <a:rect b="b" l="l" r="r" t="t"/>
              <a:pathLst>
                <a:path extrusionOk="0" h="702" w="2670">
                  <a:moveTo>
                    <a:pt x="2436" y="1"/>
                  </a:moveTo>
                  <a:cubicBezTo>
                    <a:pt x="2069" y="34"/>
                    <a:pt x="1635" y="134"/>
                    <a:pt x="1268" y="201"/>
                  </a:cubicBezTo>
                  <a:cubicBezTo>
                    <a:pt x="835" y="301"/>
                    <a:pt x="468" y="368"/>
                    <a:pt x="101" y="501"/>
                  </a:cubicBezTo>
                  <a:cubicBezTo>
                    <a:pt x="67" y="501"/>
                    <a:pt x="1" y="534"/>
                    <a:pt x="101" y="634"/>
                  </a:cubicBezTo>
                  <a:cubicBezTo>
                    <a:pt x="101" y="668"/>
                    <a:pt x="134" y="701"/>
                    <a:pt x="168" y="701"/>
                  </a:cubicBezTo>
                  <a:cubicBezTo>
                    <a:pt x="534" y="668"/>
                    <a:pt x="968" y="634"/>
                    <a:pt x="1335" y="568"/>
                  </a:cubicBezTo>
                  <a:cubicBezTo>
                    <a:pt x="1702" y="534"/>
                    <a:pt x="2136" y="501"/>
                    <a:pt x="2503" y="401"/>
                  </a:cubicBezTo>
                  <a:cubicBezTo>
                    <a:pt x="2636" y="368"/>
                    <a:pt x="2669" y="301"/>
                    <a:pt x="2669" y="167"/>
                  </a:cubicBezTo>
                  <a:cubicBezTo>
                    <a:pt x="2636" y="34"/>
                    <a:pt x="2536" y="1"/>
                    <a:pt x="24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1"/>
            <p:cNvSpPr/>
            <p:nvPr/>
          </p:nvSpPr>
          <p:spPr>
            <a:xfrm>
              <a:off x="2143375" y="3406225"/>
              <a:ext cx="65075" cy="17525"/>
            </a:xfrm>
            <a:custGeom>
              <a:rect b="b" l="l" r="r" t="t"/>
              <a:pathLst>
                <a:path extrusionOk="0" h="701" w="2603">
                  <a:moveTo>
                    <a:pt x="2369" y="0"/>
                  </a:moveTo>
                  <a:cubicBezTo>
                    <a:pt x="2002" y="34"/>
                    <a:pt x="1568" y="101"/>
                    <a:pt x="1201" y="201"/>
                  </a:cubicBezTo>
                  <a:cubicBezTo>
                    <a:pt x="767" y="267"/>
                    <a:pt x="401" y="367"/>
                    <a:pt x="34" y="467"/>
                  </a:cubicBezTo>
                  <a:cubicBezTo>
                    <a:pt x="34" y="534"/>
                    <a:pt x="0" y="568"/>
                    <a:pt x="34" y="601"/>
                  </a:cubicBezTo>
                  <a:cubicBezTo>
                    <a:pt x="34" y="634"/>
                    <a:pt x="67" y="701"/>
                    <a:pt x="100" y="701"/>
                  </a:cubicBezTo>
                  <a:cubicBezTo>
                    <a:pt x="467" y="634"/>
                    <a:pt x="901" y="601"/>
                    <a:pt x="1268" y="568"/>
                  </a:cubicBezTo>
                  <a:cubicBezTo>
                    <a:pt x="1635" y="534"/>
                    <a:pt x="2068" y="467"/>
                    <a:pt x="2435" y="401"/>
                  </a:cubicBezTo>
                  <a:cubicBezTo>
                    <a:pt x="2569" y="367"/>
                    <a:pt x="2602" y="267"/>
                    <a:pt x="2602" y="134"/>
                  </a:cubicBezTo>
                  <a:cubicBezTo>
                    <a:pt x="2569" y="34"/>
                    <a:pt x="2502" y="0"/>
                    <a:pt x="23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1"/>
            <p:cNvSpPr/>
            <p:nvPr/>
          </p:nvSpPr>
          <p:spPr>
            <a:xfrm>
              <a:off x="2133350" y="3462925"/>
              <a:ext cx="85925" cy="20050"/>
            </a:xfrm>
            <a:custGeom>
              <a:rect b="b" l="l" r="r" t="t"/>
              <a:pathLst>
                <a:path extrusionOk="0" h="802" w="3437">
                  <a:moveTo>
                    <a:pt x="3170" y="1"/>
                  </a:moveTo>
                  <a:cubicBezTo>
                    <a:pt x="2670" y="67"/>
                    <a:pt x="2136" y="168"/>
                    <a:pt x="1635" y="268"/>
                  </a:cubicBezTo>
                  <a:cubicBezTo>
                    <a:pt x="1102" y="334"/>
                    <a:pt x="601" y="468"/>
                    <a:pt x="101" y="601"/>
                  </a:cubicBezTo>
                  <a:cubicBezTo>
                    <a:pt x="68" y="601"/>
                    <a:pt x="1" y="635"/>
                    <a:pt x="101" y="701"/>
                  </a:cubicBezTo>
                  <a:cubicBezTo>
                    <a:pt x="101" y="768"/>
                    <a:pt x="134" y="801"/>
                    <a:pt x="168" y="801"/>
                  </a:cubicBezTo>
                  <a:cubicBezTo>
                    <a:pt x="668" y="768"/>
                    <a:pt x="1235" y="701"/>
                    <a:pt x="1736" y="635"/>
                  </a:cubicBezTo>
                  <a:cubicBezTo>
                    <a:pt x="2236" y="568"/>
                    <a:pt x="2770" y="501"/>
                    <a:pt x="3270" y="434"/>
                  </a:cubicBezTo>
                  <a:cubicBezTo>
                    <a:pt x="3403" y="368"/>
                    <a:pt x="3437" y="301"/>
                    <a:pt x="3437" y="168"/>
                  </a:cubicBezTo>
                  <a:cubicBezTo>
                    <a:pt x="3403" y="101"/>
                    <a:pt x="3303" y="1"/>
                    <a:pt x="31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2156700" y="3511300"/>
              <a:ext cx="66750" cy="17525"/>
            </a:xfrm>
            <a:custGeom>
              <a:rect b="b" l="l" r="r" t="t"/>
              <a:pathLst>
                <a:path extrusionOk="0" h="701" w="2670">
                  <a:moveTo>
                    <a:pt x="2403" y="0"/>
                  </a:moveTo>
                  <a:cubicBezTo>
                    <a:pt x="2036" y="34"/>
                    <a:pt x="1635" y="134"/>
                    <a:pt x="1235" y="201"/>
                  </a:cubicBezTo>
                  <a:cubicBezTo>
                    <a:pt x="835" y="301"/>
                    <a:pt x="468" y="367"/>
                    <a:pt x="68" y="501"/>
                  </a:cubicBezTo>
                  <a:cubicBezTo>
                    <a:pt x="34" y="534"/>
                    <a:pt x="1" y="534"/>
                    <a:pt x="68" y="634"/>
                  </a:cubicBezTo>
                  <a:cubicBezTo>
                    <a:pt x="68" y="668"/>
                    <a:pt x="134" y="701"/>
                    <a:pt x="168" y="701"/>
                  </a:cubicBezTo>
                  <a:cubicBezTo>
                    <a:pt x="535" y="668"/>
                    <a:pt x="935" y="634"/>
                    <a:pt x="1335" y="568"/>
                  </a:cubicBezTo>
                  <a:cubicBezTo>
                    <a:pt x="1702" y="534"/>
                    <a:pt x="2102" y="501"/>
                    <a:pt x="2503" y="401"/>
                  </a:cubicBezTo>
                  <a:cubicBezTo>
                    <a:pt x="2636" y="367"/>
                    <a:pt x="2670" y="301"/>
                    <a:pt x="2670" y="167"/>
                  </a:cubicBezTo>
                  <a:cubicBezTo>
                    <a:pt x="2636" y="34"/>
                    <a:pt x="2536" y="0"/>
                    <a:pt x="24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2165875" y="3561325"/>
              <a:ext cx="65925" cy="17550"/>
            </a:xfrm>
            <a:custGeom>
              <a:rect b="b" l="l" r="r" t="t"/>
              <a:pathLst>
                <a:path extrusionOk="0" h="702" w="2637">
                  <a:moveTo>
                    <a:pt x="2369" y="1"/>
                  </a:moveTo>
                  <a:cubicBezTo>
                    <a:pt x="2002" y="34"/>
                    <a:pt x="1602" y="134"/>
                    <a:pt x="1202" y="201"/>
                  </a:cubicBezTo>
                  <a:cubicBezTo>
                    <a:pt x="801" y="301"/>
                    <a:pt x="435" y="368"/>
                    <a:pt x="34" y="501"/>
                  </a:cubicBezTo>
                  <a:cubicBezTo>
                    <a:pt x="1" y="501"/>
                    <a:pt x="1" y="535"/>
                    <a:pt x="34" y="635"/>
                  </a:cubicBezTo>
                  <a:cubicBezTo>
                    <a:pt x="34" y="668"/>
                    <a:pt x="101" y="701"/>
                    <a:pt x="134" y="701"/>
                  </a:cubicBezTo>
                  <a:cubicBezTo>
                    <a:pt x="501" y="668"/>
                    <a:pt x="902" y="635"/>
                    <a:pt x="1302" y="568"/>
                  </a:cubicBezTo>
                  <a:cubicBezTo>
                    <a:pt x="1669" y="535"/>
                    <a:pt x="2069" y="501"/>
                    <a:pt x="2469" y="401"/>
                  </a:cubicBezTo>
                  <a:cubicBezTo>
                    <a:pt x="2603" y="368"/>
                    <a:pt x="2636" y="301"/>
                    <a:pt x="2636" y="168"/>
                  </a:cubicBezTo>
                  <a:cubicBezTo>
                    <a:pt x="2603" y="34"/>
                    <a:pt x="2503" y="1"/>
                    <a:pt x="23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2170050" y="3615550"/>
              <a:ext cx="66750" cy="17525"/>
            </a:xfrm>
            <a:custGeom>
              <a:rect b="b" l="l" r="r" t="t"/>
              <a:pathLst>
                <a:path extrusionOk="0" h="701" w="2670">
                  <a:moveTo>
                    <a:pt x="2436" y="0"/>
                  </a:moveTo>
                  <a:cubicBezTo>
                    <a:pt x="2035" y="33"/>
                    <a:pt x="1635" y="134"/>
                    <a:pt x="1268" y="200"/>
                  </a:cubicBezTo>
                  <a:cubicBezTo>
                    <a:pt x="835" y="300"/>
                    <a:pt x="468" y="367"/>
                    <a:pt x="101" y="500"/>
                  </a:cubicBezTo>
                  <a:cubicBezTo>
                    <a:pt x="34" y="500"/>
                    <a:pt x="1" y="534"/>
                    <a:pt x="67" y="634"/>
                  </a:cubicBezTo>
                  <a:cubicBezTo>
                    <a:pt x="67" y="667"/>
                    <a:pt x="134" y="701"/>
                    <a:pt x="167" y="701"/>
                  </a:cubicBezTo>
                  <a:cubicBezTo>
                    <a:pt x="534" y="667"/>
                    <a:pt x="968" y="634"/>
                    <a:pt x="1335" y="567"/>
                  </a:cubicBezTo>
                  <a:cubicBezTo>
                    <a:pt x="1702" y="534"/>
                    <a:pt x="2136" y="500"/>
                    <a:pt x="2502" y="400"/>
                  </a:cubicBezTo>
                  <a:cubicBezTo>
                    <a:pt x="2636" y="367"/>
                    <a:pt x="2669" y="300"/>
                    <a:pt x="2669" y="167"/>
                  </a:cubicBezTo>
                  <a:cubicBezTo>
                    <a:pt x="2636" y="33"/>
                    <a:pt x="2536" y="0"/>
                    <a:pt x="24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1"/>
            <p:cNvSpPr/>
            <p:nvPr/>
          </p:nvSpPr>
          <p:spPr>
            <a:xfrm>
              <a:off x="1883175" y="3549650"/>
              <a:ext cx="33400" cy="45125"/>
            </a:xfrm>
            <a:custGeom>
              <a:rect b="b" l="l" r="r" t="t"/>
              <a:pathLst>
                <a:path extrusionOk="0" h="1805" w="1336">
                  <a:moveTo>
                    <a:pt x="368" y="0"/>
                  </a:moveTo>
                  <a:cubicBezTo>
                    <a:pt x="301" y="0"/>
                    <a:pt x="201" y="67"/>
                    <a:pt x="168" y="67"/>
                  </a:cubicBezTo>
                  <a:cubicBezTo>
                    <a:pt x="134" y="67"/>
                    <a:pt x="101" y="101"/>
                    <a:pt x="101" y="101"/>
                  </a:cubicBezTo>
                  <a:cubicBezTo>
                    <a:pt x="34" y="101"/>
                    <a:pt x="1" y="167"/>
                    <a:pt x="34" y="234"/>
                  </a:cubicBezTo>
                  <a:cubicBezTo>
                    <a:pt x="34" y="258"/>
                    <a:pt x="68" y="281"/>
                    <a:pt x="111" y="281"/>
                  </a:cubicBezTo>
                  <a:cubicBezTo>
                    <a:pt x="129" y="281"/>
                    <a:pt x="148" y="277"/>
                    <a:pt x="168" y="267"/>
                  </a:cubicBezTo>
                  <a:lnTo>
                    <a:pt x="535" y="267"/>
                  </a:lnTo>
                  <a:cubicBezTo>
                    <a:pt x="601" y="267"/>
                    <a:pt x="635" y="301"/>
                    <a:pt x="668" y="301"/>
                  </a:cubicBezTo>
                  <a:cubicBezTo>
                    <a:pt x="701" y="301"/>
                    <a:pt x="768" y="334"/>
                    <a:pt x="768" y="334"/>
                  </a:cubicBezTo>
                  <a:cubicBezTo>
                    <a:pt x="768" y="334"/>
                    <a:pt x="801" y="334"/>
                    <a:pt x="801" y="401"/>
                  </a:cubicBezTo>
                  <a:cubicBezTo>
                    <a:pt x="501" y="401"/>
                    <a:pt x="201" y="634"/>
                    <a:pt x="168" y="1001"/>
                  </a:cubicBezTo>
                  <a:cubicBezTo>
                    <a:pt x="134" y="1401"/>
                    <a:pt x="334" y="1768"/>
                    <a:pt x="668" y="1802"/>
                  </a:cubicBezTo>
                  <a:cubicBezTo>
                    <a:pt x="689" y="1804"/>
                    <a:pt x="710" y="1805"/>
                    <a:pt x="731" y="1805"/>
                  </a:cubicBezTo>
                  <a:cubicBezTo>
                    <a:pt x="1038" y="1805"/>
                    <a:pt x="1304" y="1574"/>
                    <a:pt x="1335" y="1168"/>
                  </a:cubicBezTo>
                  <a:cubicBezTo>
                    <a:pt x="1335" y="934"/>
                    <a:pt x="1302" y="768"/>
                    <a:pt x="1302" y="701"/>
                  </a:cubicBezTo>
                  <a:cubicBezTo>
                    <a:pt x="1302" y="668"/>
                    <a:pt x="1268" y="634"/>
                    <a:pt x="1268" y="568"/>
                  </a:cubicBezTo>
                  <a:cubicBezTo>
                    <a:pt x="1268" y="501"/>
                    <a:pt x="1235" y="434"/>
                    <a:pt x="1168" y="401"/>
                  </a:cubicBezTo>
                  <a:cubicBezTo>
                    <a:pt x="1135" y="334"/>
                    <a:pt x="1102" y="267"/>
                    <a:pt x="1068" y="234"/>
                  </a:cubicBezTo>
                  <a:cubicBezTo>
                    <a:pt x="1002" y="167"/>
                    <a:pt x="935" y="134"/>
                    <a:pt x="868" y="101"/>
                  </a:cubicBezTo>
                  <a:cubicBezTo>
                    <a:pt x="835" y="67"/>
                    <a:pt x="768" y="67"/>
                    <a:pt x="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2015775" y="3566325"/>
              <a:ext cx="33375" cy="45150"/>
            </a:xfrm>
            <a:custGeom>
              <a:rect b="b" l="l" r="r" t="t"/>
              <a:pathLst>
                <a:path extrusionOk="0" h="1806" w="1335">
                  <a:moveTo>
                    <a:pt x="368" y="1"/>
                  </a:moveTo>
                  <a:cubicBezTo>
                    <a:pt x="301" y="1"/>
                    <a:pt x="201" y="67"/>
                    <a:pt x="167" y="67"/>
                  </a:cubicBezTo>
                  <a:cubicBezTo>
                    <a:pt x="134" y="67"/>
                    <a:pt x="67" y="101"/>
                    <a:pt x="67" y="101"/>
                  </a:cubicBezTo>
                  <a:cubicBezTo>
                    <a:pt x="34" y="101"/>
                    <a:pt x="1" y="167"/>
                    <a:pt x="34" y="234"/>
                  </a:cubicBezTo>
                  <a:cubicBezTo>
                    <a:pt x="34" y="258"/>
                    <a:pt x="51" y="281"/>
                    <a:pt x="96" y="281"/>
                  </a:cubicBezTo>
                  <a:cubicBezTo>
                    <a:pt x="114" y="281"/>
                    <a:pt x="138" y="277"/>
                    <a:pt x="167" y="267"/>
                  </a:cubicBezTo>
                  <a:lnTo>
                    <a:pt x="534" y="267"/>
                  </a:lnTo>
                  <a:cubicBezTo>
                    <a:pt x="568" y="267"/>
                    <a:pt x="634" y="301"/>
                    <a:pt x="668" y="301"/>
                  </a:cubicBezTo>
                  <a:cubicBezTo>
                    <a:pt x="701" y="301"/>
                    <a:pt x="734" y="334"/>
                    <a:pt x="734" y="334"/>
                  </a:cubicBezTo>
                  <a:cubicBezTo>
                    <a:pt x="734" y="334"/>
                    <a:pt x="801" y="334"/>
                    <a:pt x="801" y="401"/>
                  </a:cubicBezTo>
                  <a:cubicBezTo>
                    <a:pt x="501" y="401"/>
                    <a:pt x="201" y="634"/>
                    <a:pt x="167" y="1001"/>
                  </a:cubicBezTo>
                  <a:cubicBezTo>
                    <a:pt x="134" y="1402"/>
                    <a:pt x="334" y="1769"/>
                    <a:pt x="668" y="1802"/>
                  </a:cubicBezTo>
                  <a:cubicBezTo>
                    <a:pt x="689" y="1804"/>
                    <a:pt x="710" y="1805"/>
                    <a:pt x="730" y="1805"/>
                  </a:cubicBezTo>
                  <a:cubicBezTo>
                    <a:pt x="1038" y="1805"/>
                    <a:pt x="1304" y="1574"/>
                    <a:pt x="1335" y="1168"/>
                  </a:cubicBezTo>
                  <a:cubicBezTo>
                    <a:pt x="1335" y="935"/>
                    <a:pt x="1302" y="768"/>
                    <a:pt x="1302" y="734"/>
                  </a:cubicBezTo>
                  <a:cubicBezTo>
                    <a:pt x="1302" y="668"/>
                    <a:pt x="1268" y="634"/>
                    <a:pt x="1268" y="568"/>
                  </a:cubicBezTo>
                  <a:cubicBezTo>
                    <a:pt x="1268" y="501"/>
                    <a:pt x="1201" y="434"/>
                    <a:pt x="1168" y="401"/>
                  </a:cubicBezTo>
                  <a:cubicBezTo>
                    <a:pt x="1135" y="334"/>
                    <a:pt x="1101" y="267"/>
                    <a:pt x="1035" y="234"/>
                  </a:cubicBezTo>
                  <a:cubicBezTo>
                    <a:pt x="1001" y="167"/>
                    <a:pt x="935" y="134"/>
                    <a:pt x="868" y="101"/>
                  </a:cubicBezTo>
                  <a:cubicBezTo>
                    <a:pt x="835" y="67"/>
                    <a:pt x="768" y="67"/>
                    <a:pt x="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1"/>
            <p:cNvSpPr/>
            <p:nvPr/>
          </p:nvSpPr>
          <p:spPr>
            <a:xfrm>
              <a:off x="2026625" y="3611950"/>
              <a:ext cx="98425" cy="93900"/>
            </a:xfrm>
            <a:custGeom>
              <a:rect b="b" l="l" r="r" t="t"/>
              <a:pathLst>
                <a:path extrusionOk="0" h="3756" w="3937">
                  <a:moveTo>
                    <a:pt x="2006" y="1"/>
                  </a:moveTo>
                  <a:cubicBezTo>
                    <a:pt x="1052" y="1"/>
                    <a:pt x="225" y="677"/>
                    <a:pt x="100" y="1645"/>
                  </a:cubicBezTo>
                  <a:cubicBezTo>
                    <a:pt x="0" y="2679"/>
                    <a:pt x="701" y="3613"/>
                    <a:pt x="1735" y="3746"/>
                  </a:cubicBezTo>
                  <a:cubicBezTo>
                    <a:pt x="1801" y="3753"/>
                    <a:pt x="1866" y="3756"/>
                    <a:pt x="1931" y="3756"/>
                  </a:cubicBezTo>
                  <a:cubicBezTo>
                    <a:pt x="2885" y="3756"/>
                    <a:pt x="3711" y="3080"/>
                    <a:pt x="3836" y="2112"/>
                  </a:cubicBezTo>
                  <a:cubicBezTo>
                    <a:pt x="3936" y="1078"/>
                    <a:pt x="3203" y="144"/>
                    <a:pt x="2202" y="10"/>
                  </a:cubicBezTo>
                  <a:cubicBezTo>
                    <a:pt x="2136" y="4"/>
                    <a:pt x="2071" y="1"/>
                    <a:pt x="2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1"/>
            <p:cNvSpPr/>
            <p:nvPr/>
          </p:nvSpPr>
          <p:spPr>
            <a:xfrm>
              <a:off x="1791450" y="3581775"/>
              <a:ext cx="99275" cy="93400"/>
            </a:xfrm>
            <a:custGeom>
              <a:rect b="b" l="l" r="r" t="t"/>
              <a:pathLst>
                <a:path extrusionOk="0" h="3736" w="3971">
                  <a:moveTo>
                    <a:pt x="1986" y="1"/>
                  </a:moveTo>
                  <a:cubicBezTo>
                    <a:pt x="1031" y="1"/>
                    <a:pt x="257" y="699"/>
                    <a:pt x="134" y="1651"/>
                  </a:cubicBezTo>
                  <a:cubicBezTo>
                    <a:pt x="1" y="2652"/>
                    <a:pt x="734" y="3552"/>
                    <a:pt x="1768" y="3719"/>
                  </a:cubicBezTo>
                  <a:cubicBezTo>
                    <a:pt x="1853" y="3730"/>
                    <a:pt x="1937" y="3735"/>
                    <a:pt x="2020" y="3735"/>
                  </a:cubicBezTo>
                  <a:cubicBezTo>
                    <a:pt x="2950" y="3735"/>
                    <a:pt x="3745" y="3067"/>
                    <a:pt x="3837" y="2118"/>
                  </a:cubicBezTo>
                  <a:cubicBezTo>
                    <a:pt x="3970" y="1050"/>
                    <a:pt x="3270" y="150"/>
                    <a:pt x="2235" y="16"/>
                  </a:cubicBezTo>
                  <a:cubicBezTo>
                    <a:pt x="2151" y="6"/>
                    <a:pt x="2068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1"/>
            <p:cNvSpPr/>
            <p:nvPr/>
          </p:nvSpPr>
          <p:spPr>
            <a:xfrm>
              <a:off x="1928225" y="3590175"/>
              <a:ext cx="74225" cy="38050"/>
            </a:xfrm>
            <a:custGeom>
              <a:rect b="b" l="l" r="r" t="t"/>
              <a:pathLst>
                <a:path extrusionOk="0" h="1522" w="2969">
                  <a:moveTo>
                    <a:pt x="191" y="0"/>
                  </a:moveTo>
                  <a:cubicBezTo>
                    <a:pt x="173" y="0"/>
                    <a:pt x="153" y="4"/>
                    <a:pt x="134" y="14"/>
                  </a:cubicBezTo>
                  <a:cubicBezTo>
                    <a:pt x="33" y="14"/>
                    <a:pt x="0" y="81"/>
                    <a:pt x="0" y="181"/>
                  </a:cubicBezTo>
                  <a:cubicBezTo>
                    <a:pt x="67" y="514"/>
                    <a:pt x="234" y="815"/>
                    <a:pt x="467" y="1048"/>
                  </a:cubicBezTo>
                  <a:cubicBezTo>
                    <a:pt x="667" y="1315"/>
                    <a:pt x="1001" y="1482"/>
                    <a:pt x="1368" y="1515"/>
                  </a:cubicBezTo>
                  <a:cubicBezTo>
                    <a:pt x="1409" y="1519"/>
                    <a:pt x="1453" y="1521"/>
                    <a:pt x="1497" y="1521"/>
                  </a:cubicBezTo>
                  <a:cubicBezTo>
                    <a:pt x="1807" y="1521"/>
                    <a:pt x="2164" y="1419"/>
                    <a:pt x="2368" y="1215"/>
                  </a:cubicBezTo>
                  <a:cubicBezTo>
                    <a:pt x="2669" y="981"/>
                    <a:pt x="2835" y="714"/>
                    <a:pt x="2936" y="381"/>
                  </a:cubicBezTo>
                  <a:cubicBezTo>
                    <a:pt x="2969" y="314"/>
                    <a:pt x="2936" y="281"/>
                    <a:pt x="2869" y="214"/>
                  </a:cubicBezTo>
                  <a:cubicBezTo>
                    <a:pt x="2852" y="181"/>
                    <a:pt x="2810" y="164"/>
                    <a:pt x="2769" y="164"/>
                  </a:cubicBezTo>
                  <a:cubicBezTo>
                    <a:pt x="2727" y="164"/>
                    <a:pt x="2685" y="181"/>
                    <a:pt x="2669" y="214"/>
                  </a:cubicBezTo>
                  <a:cubicBezTo>
                    <a:pt x="2502" y="448"/>
                    <a:pt x="2302" y="614"/>
                    <a:pt x="2102" y="714"/>
                  </a:cubicBezTo>
                  <a:cubicBezTo>
                    <a:pt x="1923" y="816"/>
                    <a:pt x="1764" y="860"/>
                    <a:pt x="1610" y="860"/>
                  </a:cubicBezTo>
                  <a:cubicBezTo>
                    <a:pt x="1562" y="860"/>
                    <a:pt x="1515" y="856"/>
                    <a:pt x="1468" y="848"/>
                  </a:cubicBezTo>
                  <a:cubicBezTo>
                    <a:pt x="1268" y="848"/>
                    <a:pt x="1034" y="748"/>
                    <a:pt x="834" y="614"/>
                  </a:cubicBezTo>
                  <a:cubicBezTo>
                    <a:pt x="634" y="481"/>
                    <a:pt x="467" y="281"/>
                    <a:pt x="300" y="47"/>
                  </a:cubicBezTo>
                  <a:cubicBezTo>
                    <a:pt x="277" y="24"/>
                    <a:pt x="236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" name="Google Shape;457;p21"/>
          <p:cNvSpPr/>
          <p:nvPr/>
        </p:nvSpPr>
        <p:spPr>
          <a:xfrm>
            <a:off x="834455" y="633248"/>
            <a:ext cx="96003" cy="95065"/>
          </a:xfrm>
          <a:custGeom>
            <a:rect b="b" l="l" r="r" t="t"/>
            <a:pathLst>
              <a:path extrusionOk="0" h="2129" w="2150">
                <a:moveTo>
                  <a:pt x="1075" y="0"/>
                </a:moveTo>
                <a:cubicBezTo>
                  <a:pt x="478" y="0"/>
                  <a:pt x="1" y="478"/>
                  <a:pt x="1" y="1075"/>
                </a:cubicBezTo>
                <a:cubicBezTo>
                  <a:pt x="1" y="1671"/>
                  <a:pt x="478" y="2129"/>
                  <a:pt x="1075" y="2129"/>
                </a:cubicBezTo>
                <a:cubicBezTo>
                  <a:pt x="1672" y="2129"/>
                  <a:pt x="2149" y="1671"/>
                  <a:pt x="2149" y="1075"/>
                </a:cubicBezTo>
                <a:cubicBezTo>
                  <a:pt x="2149" y="478"/>
                  <a:pt x="1672" y="0"/>
                  <a:pt x="10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21"/>
          <p:cNvSpPr/>
          <p:nvPr/>
        </p:nvSpPr>
        <p:spPr>
          <a:xfrm>
            <a:off x="986855" y="785648"/>
            <a:ext cx="96003" cy="95065"/>
          </a:xfrm>
          <a:custGeom>
            <a:rect b="b" l="l" r="r" t="t"/>
            <a:pathLst>
              <a:path extrusionOk="0" h="2129" w="2150">
                <a:moveTo>
                  <a:pt x="1075" y="0"/>
                </a:moveTo>
                <a:cubicBezTo>
                  <a:pt x="478" y="0"/>
                  <a:pt x="1" y="478"/>
                  <a:pt x="1" y="1075"/>
                </a:cubicBezTo>
                <a:cubicBezTo>
                  <a:pt x="1" y="1671"/>
                  <a:pt x="478" y="2129"/>
                  <a:pt x="1075" y="2129"/>
                </a:cubicBezTo>
                <a:cubicBezTo>
                  <a:pt x="1672" y="2129"/>
                  <a:pt x="2149" y="1671"/>
                  <a:pt x="2149" y="1075"/>
                </a:cubicBezTo>
                <a:cubicBezTo>
                  <a:pt x="2149" y="478"/>
                  <a:pt x="1672" y="0"/>
                  <a:pt x="10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21"/>
          <p:cNvSpPr/>
          <p:nvPr/>
        </p:nvSpPr>
        <p:spPr>
          <a:xfrm>
            <a:off x="7659699" y="183770"/>
            <a:ext cx="343752" cy="303049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2"/>
          <p:cNvSpPr txBox="1"/>
          <p:nvPr>
            <p:ph type="ctrTitle"/>
          </p:nvPr>
        </p:nvSpPr>
        <p:spPr>
          <a:xfrm>
            <a:off x="1434412" y="167486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462" name="Google Shape;462;p22"/>
          <p:cNvSpPr txBox="1"/>
          <p:nvPr>
            <p:ph idx="1" type="subTitle"/>
          </p:nvPr>
        </p:nvSpPr>
        <p:spPr>
          <a:xfrm>
            <a:off x="1422088" y="2121288"/>
            <a:ext cx="19311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63" name="Google Shape;463;p22"/>
          <p:cNvSpPr txBox="1"/>
          <p:nvPr>
            <p:ph idx="2" type="ctrTitle"/>
          </p:nvPr>
        </p:nvSpPr>
        <p:spPr>
          <a:xfrm>
            <a:off x="3602350" y="167146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464" name="Google Shape;464;p22"/>
          <p:cNvSpPr txBox="1"/>
          <p:nvPr>
            <p:ph idx="3" type="subTitle"/>
          </p:nvPr>
        </p:nvSpPr>
        <p:spPr>
          <a:xfrm>
            <a:off x="3581649" y="21213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65" name="Google Shape;465;p22"/>
          <p:cNvSpPr txBox="1"/>
          <p:nvPr>
            <p:ph idx="4" type="ctrTitle"/>
          </p:nvPr>
        </p:nvSpPr>
        <p:spPr>
          <a:xfrm>
            <a:off x="5770300" y="167148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466" name="Google Shape;466;p22"/>
          <p:cNvSpPr txBox="1"/>
          <p:nvPr>
            <p:ph idx="5" type="subTitle"/>
          </p:nvPr>
        </p:nvSpPr>
        <p:spPr>
          <a:xfrm>
            <a:off x="5770300" y="2121300"/>
            <a:ext cx="19893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67" name="Google Shape;467;p22"/>
          <p:cNvSpPr txBox="1"/>
          <p:nvPr>
            <p:ph idx="6" type="ctrTitle"/>
          </p:nvPr>
        </p:nvSpPr>
        <p:spPr>
          <a:xfrm>
            <a:off x="1434412" y="335298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468" name="Google Shape;468;p22"/>
          <p:cNvSpPr txBox="1"/>
          <p:nvPr>
            <p:ph idx="7" type="subTitle"/>
          </p:nvPr>
        </p:nvSpPr>
        <p:spPr>
          <a:xfrm>
            <a:off x="1434375" y="387562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69" name="Google Shape;469;p22"/>
          <p:cNvSpPr txBox="1"/>
          <p:nvPr>
            <p:ph idx="8" type="ctrTitle"/>
          </p:nvPr>
        </p:nvSpPr>
        <p:spPr>
          <a:xfrm>
            <a:off x="3602350" y="334958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470" name="Google Shape;470;p22"/>
          <p:cNvSpPr txBox="1"/>
          <p:nvPr>
            <p:ph idx="9" type="subTitle"/>
          </p:nvPr>
        </p:nvSpPr>
        <p:spPr>
          <a:xfrm>
            <a:off x="3540262" y="3875625"/>
            <a:ext cx="19893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71" name="Google Shape;471;p22"/>
          <p:cNvSpPr txBox="1"/>
          <p:nvPr>
            <p:ph idx="13" type="ctrTitle"/>
          </p:nvPr>
        </p:nvSpPr>
        <p:spPr>
          <a:xfrm>
            <a:off x="5770300" y="334961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b="1" sz="22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472" name="Google Shape;472;p22"/>
          <p:cNvSpPr txBox="1"/>
          <p:nvPr>
            <p:ph idx="14" type="subTitle"/>
          </p:nvPr>
        </p:nvSpPr>
        <p:spPr>
          <a:xfrm>
            <a:off x="5728913" y="3875613"/>
            <a:ext cx="19893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73" name="Google Shape;473;p22"/>
          <p:cNvSpPr txBox="1"/>
          <p:nvPr>
            <p:ph idx="15" type="title"/>
          </p:nvPr>
        </p:nvSpPr>
        <p:spPr>
          <a:xfrm>
            <a:off x="660225" y="382675"/>
            <a:ext cx="776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4" name="Google Shape;474;p22"/>
          <p:cNvSpPr/>
          <p:nvPr/>
        </p:nvSpPr>
        <p:spPr>
          <a:xfrm>
            <a:off x="-348720" y="2737729"/>
            <a:ext cx="1119149" cy="2952450"/>
          </a:xfrm>
          <a:custGeom>
            <a:rect b="b" l="l" r="r" t="t"/>
            <a:pathLst>
              <a:path extrusionOk="0" h="89952" w="34097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22"/>
          <p:cNvSpPr/>
          <p:nvPr/>
        </p:nvSpPr>
        <p:spPr>
          <a:xfrm>
            <a:off x="8071229" y="-51813"/>
            <a:ext cx="1637425" cy="697169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6" name="Google Shape;476;p22"/>
          <p:cNvGrpSpPr/>
          <p:nvPr/>
        </p:nvGrpSpPr>
        <p:grpSpPr>
          <a:xfrm rot="7196434">
            <a:off x="380328" y="3256723"/>
            <a:ext cx="390898" cy="454177"/>
            <a:chOff x="4376830" y="352000"/>
            <a:chExt cx="301495" cy="350302"/>
          </a:xfrm>
        </p:grpSpPr>
        <p:sp>
          <p:nvSpPr>
            <p:cNvPr id="477" name="Google Shape;477;p22"/>
            <p:cNvSpPr/>
            <p:nvPr/>
          </p:nvSpPr>
          <p:spPr>
            <a:xfrm>
              <a:off x="4624575" y="3520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2"/>
            <p:cNvSpPr/>
            <p:nvPr/>
          </p:nvSpPr>
          <p:spPr>
            <a:xfrm>
              <a:off x="4376830" y="520685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2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" name="Google Shape;480;p22"/>
          <p:cNvGrpSpPr/>
          <p:nvPr/>
        </p:nvGrpSpPr>
        <p:grpSpPr>
          <a:xfrm rot="-10132663">
            <a:off x="8547984" y="540808"/>
            <a:ext cx="253457" cy="288618"/>
            <a:chOff x="4670703" y="657266"/>
            <a:chExt cx="253461" cy="288623"/>
          </a:xfrm>
        </p:grpSpPr>
        <p:sp>
          <p:nvSpPr>
            <p:cNvPr id="481" name="Google Shape;481;p22"/>
            <p:cNvSpPr/>
            <p:nvPr/>
          </p:nvSpPr>
          <p:spPr>
            <a:xfrm>
              <a:off x="4670703" y="657266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2"/>
            <p:cNvSpPr/>
            <p:nvPr/>
          </p:nvSpPr>
          <p:spPr>
            <a:xfrm>
              <a:off x="4730866" y="751011"/>
              <a:ext cx="193299" cy="194878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3"/>
          <p:cNvSpPr txBox="1"/>
          <p:nvPr>
            <p:ph idx="1" type="subTitle"/>
          </p:nvPr>
        </p:nvSpPr>
        <p:spPr>
          <a:xfrm flipH="1">
            <a:off x="4876599" y="3189900"/>
            <a:ext cx="3137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85" name="Google Shape;485;p23"/>
          <p:cNvSpPr txBox="1"/>
          <p:nvPr>
            <p:ph type="ctrTitle"/>
          </p:nvPr>
        </p:nvSpPr>
        <p:spPr>
          <a:xfrm flipH="1">
            <a:off x="4876800" y="1073400"/>
            <a:ext cx="35472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6" name="Google Shape;486;p23"/>
          <p:cNvSpPr/>
          <p:nvPr/>
        </p:nvSpPr>
        <p:spPr>
          <a:xfrm>
            <a:off x="7647225" y="3916251"/>
            <a:ext cx="1560209" cy="1276573"/>
          </a:xfrm>
          <a:custGeom>
            <a:rect b="b" l="l" r="r" t="t"/>
            <a:pathLst>
              <a:path extrusionOk="0" h="55837" w="59301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3"/>
          <p:cNvSpPr/>
          <p:nvPr/>
        </p:nvSpPr>
        <p:spPr>
          <a:xfrm rot="5400000">
            <a:off x="8040129" y="191425"/>
            <a:ext cx="1637425" cy="697169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3"/>
          <p:cNvSpPr/>
          <p:nvPr/>
        </p:nvSpPr>
        <p:spPr>
          <a:xfrm>
            <a:off x="8423999" y="770345"/>
            <a:ext cx="343752" cy="303049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9" name="Google Shape;489;p23"/>
          <p:cNvGrpSpPr/>
          <p:nvPr/>
        </p:nvGrpSpPr>
        <p:grpSpPr>
          <a:xfrm rot="1660629">
            <a:off x="7958560" y="4487007"/>
            <a:ext cx="418785" cy="350310"/>
            <a:chOff x="4259550" y="352000"/>
            <a:chExt cx="418775" cy="350302"/>
          </a:xfrm>
        </p:grpSpPr>
        <p:sp>
          <p:nvSpPr>
            <p:cNvPr id="490" name="Google Shape;490;p23"/>
            <p:cNvSpPr/>
            <p:nvPr/>
          </p:nvSpPr>
          <p:spPr>
            <a:xfrm>
              <a:off x="4624575" y="3520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4259550" y="485275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" name="Google Shape;493;p23"/>
          <p:cNvGrpSpPr/>
          <p:nvPr/>
        </p:nvGrpSpPr>
        <p:grpSpPr>
          <a:xfrm rot="6058277">
            <a:off x="475081" y="746232"/>
            <a:ext cx="214088" cy="259418"/>
            <a:chOff x="4259550" y="381618"/>
            <a:chExt cx="137279" cy="166357"/>
          </a:xfrm>
        </p:grpSpPr>
        <p:sp>
          <p:nvSpPr>
            <p:cNvPr id="494" name="Google Shape;494;p23"/>
            <p:cNvSpPr/>
            <p:nvPr/>
          </p:nvSpPr>
          <p:spPr>
            <a:xfrm>
              <a:off x="4343079" y="381618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4259550" y="485275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" name="Google Shape;496;p23"/>
          <p:cNvSpPr/>
          <p:nvPr/>
        </p:nvSpPr>
        <p:spPr>
          <a:xfrm flipH="1" rot="544908">
            <a:off x="4567787" y="1615206"/>
            <a:ext cx="2735705" cy="1520093"/>
          </a:xfrm>
          <a:custGeom>
            <a:rect b="b" l="l" r="r" t="t"/>
            <a:pathLst>
              <a:path extrusionOk="0" h="91933" w="110793">
                <a:moveTo>
                  <a:pt x="50743" y="6275"/>
                </a:moveTo>
                <a:cubicBezTo>
                  <a:pt x="53200" y="6275"/>
                  <a:pt x="56857" y="7419"/>
                  <a:pt x="59430" y="8276"/>
                </a:cubicBezTo>
                <a:cubicBezTo>
                  <a:pt x="59393" y="8455"/>
                  <a:pt x="59374" y="8636"/>
                  <a:pt x="59374" y="8815"/>
                </a:cubicBezTo>
                <a:cubicBezTo>
                  <a:pt x="57073" y="8172"/>
                  <a:pt x="54732" y="7731"/>
                  <a:pt x="52420" y="7679"/>
                </a:cubicBezTo>
                <a:cubicBezTo>
                  <a:pt x="52191" y="7535"/>
                  <a:pt x="51975" y="7387"/>
                  <a:pt x="51744" y="7243"/>
                </a:cubicBezTo>
                <a:cubicBezTo>
                  <a:pt x="51131" y="6867"/>
                  <a:pt x="50503" y="6708"/>
                  <a:pt x="49899" y="6708"/>
                </a:cubicBezTo>
                <a:cubicBezTo>
                  <a:pt x="49727" y="6708"/>
                  <a:pt x="49555" y="6719"/>
                  <a:pt x="49387" y="6743"/>
                </a:cubicBezTo>
                <a:cubicBezTo>
                  <a:pt x="49259" y="6667"/>
                  <a:pt x="49139" y="6623"/>
                  <a:pt x="49022" y="6623"/>
                </a:cubicBezTo>
                <a:cubicBezTo>
                  <a:pt x="48943" y="6623"/>
                  <a:pt x="48867" y="6647"/>
                  <a:pt x="48795" y="6691"/>
                </a:cubicBezTo>
                <a:cubicBezTo>
                  <a:pt x="49263" y="6395"/>
                  <a:pt x="49940" y="6275"/>
                  <a:pt x="50743" y="6275"/>
                </a:cubicBezTo>
                <a:close/>
                <a:moveTo>
                  <a:pt x="80740" y="16318"/>
                </a:moveTo>
                <a:lnTo>
                  <a:pt x="80740" y="16318"/>
                </a:lnTo>
                <a:cubicBezTo>
                  <a:pt x="84017" y="17727"/>
                  <a:pt x="87121" y="19182"/>
                  <a:pt x="90214" y="20887"/>
                </a:cubicBezTo>
                <a:cubicBezTo>
                  <a:pt x="92648" y="22231"/>
                  <a:pt x="95072" y="23584"/>
                  <a:pt x="97381" y="25064"/>
                </a:cubicBezTo>
                <a:cubicBezTo>
                  <a:pt x="95116" y="23708"/>
                  <a:pt x="92687" y="22528"/>
                  <a:pt x="90386" y="21443"/>
                </a:cubicBezTo>
                <a:cubicBezTo>
                  <a:pt x="87382" y="20027"/>
                  <a:pt x="84293" y="18730"/>
                  <a:pt x="81188" y="17466"/>
                </a:cubicBezTo>
                <a:cubicBezTo>
                  <a:pt x="81068" y="17066"/>
                  <a:pt x="80916" y="16686"/>
                  <a:pt x="80740" y="16318"/>
                </a:cubicBezTo>
                <a:close/>
                <a:moveTo>
                  <a:pt x="83589" y="25417"/>
                </a:moveTo>
                <a:lnTo>
                  <a:pt x="83589" y="25417"/>
                </a:lnTo>
                <a:cubicBezTo>
                  <a:pt x="86362" y="26565"/>
                  <a:pt x="89878" y="27965"/>
                  <a:pt x="92883" y="29734"/>
                </a:cubicBezTo>
                <a:cubicBezTo>
                  <a:pt x="91459" y="29509"/>
                  <a:pt x="90022" y="29221"/>
                  <a:pt x="88591" y="28874"/>
                </a:cubicBezTo>
                <a:cubicBezTo>
                  <a:pt x="88399" y="28802"/>
                  <a:pt x="88202" y="28726"/>
                  <a:pt x="88006" y="28650"/>
                </a:cubicBezTo>
                <a:cubicBezTo>
                  <a:pt x="86554" y="27553"/>
                  <a:pt x="85081" y="26477"/>
                  <a:pt x="83589" y="25417"/>
                </a:cubicBezTo>
                <a:close/>
                <a:moveTo>
                  <a:pt x="20022" y="28573"/>
                </a:moveTo>
                <a:cubicBezTo>
                  <a:pt x="21687" y="28573"/>
                  <a:pt x="23488" y="29394"/>
                  <a:pt x="25108" y="30374"/>
                </a:cubicBezTo>
                <a:cubicBezTo>
                  <a:pt x="25688" y="31262"/>
                  <a:pt x="26332" y="32135"/>
                  <a:pt x="27017" y="32979"/>
                </a:cubicBezTo>
                <a:cubicBezTo>
                  <a:pt x="26949" y="32942"/>
                  <a:pt x="26873" y="32899"/>
                  <a:pt x="26801" y="32859"/>
                </a:cubicBezTo>
                <a:cubicBezTo>
                  <a:pt x="24384" y="31514"/>
                  <a:pt x="21199" y="30130"/>
                  <a:pt x="17918" y="29322"/>
                </a:cubicBezTo>
                <a:cubicBezTo>
                  <a:pt x="18086" y="29073"/>
                  <a:pt x="18338" y="28885"/>
                  <a:pt x="18683" y="28774"/>
                </a:cubicBezTo>
                <a:cubicBezTo>
                  <a:pt x="19115" y="28634"/>
                  <a:pt x="19562" y="28573"/>
                  <a:pt x="20022" y="28573"/>
                </a:cubicBezTo>
                <a:close/>
                <a:moveTo>
                  <a:pt x="20775" y="36552"/>
                </a:moveTo>
                <a:cubicBezTo>
                  <a:pt x="21299" y="36800"/>
                  <a:pt x="21799" y="37048"/>
                  <a:pt x="22263" y="37288"/>
                </a:cubicBezTo>
                <a:cubicBezTo>
                  <a:pt x="22183" y="37572"/>
                  <a:pt x="22119" y="37856"/>
                  <a:pt x="22063" y="38140"/>
                </a:cubicBezTo>
                <a:cubicBezTo>
                  <a:pt x="21603" y="37604"/>
                  <a:pt x="21175" y="37076"/>
                  <a:pt x="20775" y="36552"/>
                </a:cubicBezTo>
                <a:close/>
                <a:moveTo>
                  <a:pt x="29277" y="41930"/>
                </a:moveTo>
                <a:lnTo>
                  <a:pt x="29277" y="41930"/>
                </a:lnTo>
                <a:cubicBezTo>
                  <a:pt x="30378" y="42705"/>
                  <a:pt x="31414" y="43542"/>
                  <a:pt x="32386" y="44430"/>
                </a:cubicBezTo>
                <a:cubicBezTo>
                  <a:pt x="31710" y="44526"/>
                  <a:pt x="31070" y="44766"/>
                  <a:pt x="30526" y="45106"/>
                </a:cubicBezTo>
                <a:cubicBezTo>
                  <a:pt x="29946" y="44066"/>
                  <a:pt x="29505" y="43001"/>
                  <a:pt x="29277" y="41930"/>
                </a:cubicBezTo>
                <a:close/>
                <a:moveTo>
                  <a:pt x="11292" y="34587"/>
                </a:moveTo>
                <a:cubicBezTo>
                  <a:pt x="12905" y="38401"/>
                  <a:pt x="16042" y="42149"/>
                  <a:pt x="18174" y="44350"/>
                </a:cubicBezTo>
                <a:cubicBezTo>
                  <a:pt x="18270" y="44450"/>
                  <a:pt x="18374" y="44554"/>
                  <a:pt x="18474" y="44658"/>
                </a:cubicBezTo>
                <a:cubicBezTo>
                  <a:pt x="17710" y="44942"/>
                  <a:pt x="17078" y="45466"/>
                  <a:pt x="16733" y="46166"/>
                </a:cubicBezTo>
                <a:cubicBezTo>
                  <a:pt x="16077" y="45618"/>
                  <a:pt x="15337" y="45387"/>
                  <a:pt x="14621" y="45387"/>
                </a:cubicBezTo>
                <a:cubicBezTo>
                  <a:pt x="12788" y="45387"/>
                  <a:pt x="11112" y="46911"/>
                  <a:pt x="11361" y="48635"/>
                </a:cubicBezTo>
                <a:cubicBezTo>
                  <a:pt x="9872" y="45282"/>
                  <a:pt x="9040" y="41753"/>
                  <a:pt x="9195" y="38072"/>
                </a:cubicBezTo>
                <a:cubicBezTo>
                  <a:pt x="9280" y="36111"/>
                  <a:pt x="10088" y="35051"/>
                  <a:pt x="11292" y="34587"/>
                </a:cubicBezTo>
                <a:close/>
                <a:moveTo>
                  <a:pt x="71694" y="42469"/>
                </a:moveTo>
                <a:lnTo>
                  <a:pt x="71694" y="42469"/>
                </a:lnTo>
                <a:cubicBezTo>
                  <a:pt x="72497" y="42633"/>
                  <a:pt x="73310" y="42781"/>
                  <a:pt x="74122" y="42918"/>
                </a:cubicBezTo>
                <a:cubicBezTo>
                  <a:pt x="77167" y="44783"/>
                  <a:pt x="80104" y="46766"/>
                  <a:pt x="82957" y="48859"/>
                </a:cubicBezTo>
                <a:cubicBezTo>
                  <a:pt x="82728" y="48831"/>
                  <a:pt x="82497" y="48807"/>
                  <a:pt x="82272" y="48775"/>
                </a:cubicBezTo>
                <a:cubicBezTo>
                  <a:pt x="81516" y="48679"/>
                  <a:pt x="80760" y="48555"/>
                  <a:pt x="80008" y="48427"/>
                </a:cubicBezTo>
                <a:cubicBezTo>
                  <a:pt x="78911" y="47831"/>
                  <a:pt x="77823" y="47223"/>
                  <a:pt x="76739" y="46611"/>
                </a:cubicBezTo>
                <a:cubicBezTo>
                  <a:pt x="75075" y="45219"/>
                  <a:pt x="73394" y="43834"/>
                  <a:pt x="71694" y="42469"/>
                </a:cubicBezTo>
                <a:close/>
                <a:moveTo>
                  <a:pt x="98873" y="50120"/>
                </a:moveTo>
                <a:cubicBezTo>
                  <a:pt x="99269" y="51124"/>
                  <a:pt x="99529" y="52140"/>
                  <a:pt x="99617" y="53156"/>
                </a:cubicBezTo>
                <a:cubicBezTo>
                  <a:pt x="99053" y="52153"/>
                  <a:pt x="98397" y="51164"/>
                  <a:pt x="97673" y="50192"/>
                </a:cubicBezTo>
                <a:lnTo>
                  <a:pt x="97673" y="50192"/>
                </a:lnTo>
                <a:cubicBezTo>
                  <a:pt x="97780" y="50199"/>
                  <a:pt x="97889" y="50203"/>
                  <a:pt x="97996" y="50203"/>
                </a:cubicBezTo>
                <a:cubicBezTo>
                  <a:pt x="98297" y="50203"/>
                  <a:pt x="98589" y="50175"/>
                  <a:pt x="98873" y="50120"/>
                </a:cubicBezTo>
                <a:close/>
                <a:moveTo>
                  <a:pt x="40269" y="55789"/>
                </a:moveTo>
                <a:cubicBezTo>
                  <a:pt x="41144" y="56349"/>
                  <a:pt x="42025" y="56906"/>
                  <a:pt x="42906" y="57466"/>
                </a:cubicBezTo>
                <a:cubicBezTo>
                  <a:pt x="43946" y="58962"/>
                  <a:pt x="44994" y="60439"/>
                  <a:pt x="46074" y="61859"/>
                </a:cubicBezTo>
                <a:cubicBezTo>
                  <a:pt x="44001" y="59867"/>
                  <a:pt x="41981" y="57830"/>
                  <a:pt x="39957" y="55797"/>
                </a:cubicBezTo>
                <a:cubicBezTo>
                  <a:pt x="40060" y="55797"/>
                  <a:pt x="40164" y="55793"/>
                  <a:pt x="40269" y="55789"/>
                </a:cubicBezTo>
                <a:close/>
                <a:moveTo>
                  <a:pt x="57753" y="48007"/>
                </a:moveTo>
                <a:lnTo>
                  <a:pt x="57753" y="48007"/>
                </a:lnTo>
                <a:cubicBezTo>
                  <a:pt x="59162" y="48567"/>
                  <a:pt x="60602" y="49111"/>
                  <a:pt x="62054" y="49640"/>
                </a:cubicBezTo>
                <a:cubicBezTo>
                  <a:pt x="66556" y="52604"/>
                  <a:pt x="71165" y="55429"/>
                  <a:pt x="75699" y="58046"/>
                </a:cubicBezTo>
                <a:cubicBezTo>
                  <a:pt x="76783" y="58670"/>
                  <a:pt x="78611" y="59623"/>
                  <a:pt x="80784" y="60587"/>
                </a:cubicBezTo>
                <a:cubicBezTo>
                  <a:pt x="82449" y="62083"/>
                  <a:pt x="84265" y="63804"/>
                  <a:pt x="85125" y="65744"/>
                </a:cubicBezTo>
                <a:cubicBezTo>
                  <a:pt x="83757" y="65556"/>
                  <a:pt x="82416" y="65168"/>
                  <a:pt x="81100" y="64672"/>
                </a:cubicBezTo>
                <a:cubicBezTo>
                  <a:pt x="74370" y="60947"/>
                  <a:pt x="68156" y="56474"/>
                  <a:pt x="61879" y="52076"/>
                </a:cubicBezTo>
                <a:cubicBezTo>
                  <a:pt x="60594" y="50676"/>
                  <a:pt x="59206" y="49324"/>
                  <a:pt x="57753" y="48007"/>
                </a:cubicBezTo>
                <a:close/>
                <a:moveTo>
                  <a:pt x="58690" y="67497"/>
                </a:moveTo>
                <a:cubicBezTo>
                  <a:pt x="62311" y="69802"/>
                  <a:pt x="65919" y="72114"/>
                  <a:pt x="69505" y="74455"/>
                </a:cubicBezTo>
                <a:cubicBezTo>
                  <a:pt x="69521" y="74479"/>
                  <a:pt x="69533" y="74503"/>
                  <a:pt x="69548" y="74527"/>
                </a:cubicBezTo>
                <a:cubicBezTo>
                  <a:pt x="68076" y="73630"/>
                  <a:pt x="66648" y="72775"/>
                  <a:pt x="65284" y="72010"/>
                </a:cubicBezTo>
                <a:cubicBezTo>
                  <a:pt x="63587" y="71062"/>
                  <a:pt x="61827" y="70193"/>
                  <a:pt x="60038" y="69353"/>
                </a:cubicBezTo>
                <a:cubicBezTo>
                  <a:pt x="59594" y="68721"/>
                  <a:pt x="59142" y="68101"/>
                  <a:pt x="58690" y="67497"/>
                </a:cubicBezTo>
                <a:close/>
                <a:moveTo>
                  <a:pt x="30729" y="77800"/>
                </a:moveTo>
                <a:cubicBezTo>
                  <a:pt x="34134" y="80208"/>
                  <a:pt x="37656" y="82513"/>
                  <a:pt x="41240" y="84742"/>
                </a:cubicBezTo>
                <a:cubicBezTo>
                  <a:pt x="37235" y="83349"/>
                  <a:pt x="33743" y="80681"/>
                  <a:pt x="30729" y="77800"/>
                </a:cubicBezTo>
                <a:close/>
                <a:moveTo>
                  <a:pt x="50300" y="1"/>
                </a:moveTo>
                <a:cubicBezTo>
                  <a:pt x="47687" y="1"/>
                  <a:pt x="45246" y="557"/>
                  <a:pt x="43441" y="2138"/>
                </a:cubicBezTo>
                <a:cubicBezTo>
                  <a:pt x="40832" y="4418"/>
                  <a:pt x="41004" y="6967"/>
                  <a:pt x="42425" y="9319"/>
                </a:cubicBezTo>
                <a:cubicBezTo>
                  <a:pt x="39384" y="7820"/>
                  <a:pt x="36391" y="6263"/>
                  <a:pt x="33506" y="4590"/>
                </a:cubicBezTo>
                <a:cubicBezTo>
                  <a:pt x="32866" y="4218"/>
                  <a:pt x="32222" y="4058"/>
                  <a:pt x="31614" y="4058"/>
                </a:cubicBezTo>
                <a:cubicBezTo>
                  <a:pt x="28862" y="4058"/>
                  <a:pt x="26849" y="7367"/>
                  <a:pt x="29065" y="9364"/>
                </a:cubicBezTo>
                <a:cubicBezTo>
                  <a:pt x="30686" y="10824"/>
                  <a:pt x="32394" y="12172"/>
                  <a:pt x="34162" y="13445"/>
                </a:cubicBezTo>
                <a:cubicBezTo>
                  <a:pt x="32682" y="14130"/>
                  <a:pt x="32122" y="15482"/>
                  <a:pt x="32394" y="16918"/>
                </a:cubicBezTo>
                <a:cubicBezTo>
                  <a:pt x="32410" y="17002"/>
                  <a:pt x="32439" y="17082"/>
                  <a:pt x="32454" y="17166"/>
                </a:cubicBezTo>
                <a:cubicBezTo>
                  <a:pt x="31482" y="16970"/>
                  <a:pt x="30498" y="16854"/>
                  <a:pt x="29510" y="16854"/>
                </a:cubicBezTo>
                <a:cubicBezTo>
                  <a:pt x="29438" y="16854"/>
                  <a:pt x="29366" y="16854"/>
                  <a:pt x="29294" y="16858"/>
                </a:cubicBezTo>
                <a:cubicBezTo>
                  <a:pt x="25996" y="16914"/>
                  <a:pt x="23900" y="18715"/>
                  <a:pt x="23032" y="20975"/>
                </a:cubicBezTo>
                <a:cubicBezTo>
                  <a:pt x="22347" y="21391"/>
                  <a:pt x="21855" y="21995"/>
                  <a:pt x="21747" y="22736"/>
                </a:cubicBezTo>
                <a:cubicBezTo>
                  <a:pt x="21095" y="22643"/>
                  <a:pt x="20443" y="22595"/>
                  <a:pt x="19795" y="22591"/>
                </a:cubicBezTo>
                <a:cubicBezTo>
                  <a:pt x="17458" y="22591"/>
                  <a:pt x="15154" y="23244"/>
                  <a:pt x="12988" y="24833"/>
                </a:cubicBezTo>
                <a:cubicBezTo>
                  <a:pt x="11472" y="25945"/>
                  <a:pt x="10668" y="27297"/>
                  <a:pt x="10380" y="28781"/>
                </a:cubicBezTo>
                <a:cubicBezTo>
                  <a:pt x="7627" y="29210"/>
                  <a:pt x="5226" y="30518"/>
                  <a:pt x="3690" y="33182"/>
                </a:cubicBezTo>
                <a:cubicBezTo>
                  <a:pt x="0" y="39588"/>
                  <a:pt x="2541" y="47491"/>
                  <a:pt x="6759" y="54305"/>
                </a:cubicBezTo>
                <a:cubicBezTo>
                  <a:pt x="5222" y="54873"/>
                  <a:pt x="4118" y="56369"/>
                  <a:pt x="4711" y="57758"/>
                </a:cubicBezTo>
                <a:cubicBezTo>
                  <a:pt x="7111" y="63375"/>
                  <a:pt x="13573" y="67237"/>
                  <a:pt x="19562" y="70585"/>
                </a:cubicBezTo>
                <a:cubicBezTo>
                  <a:pt x="20967" y="72446"/>
                  <a:pt x="22456" y="74247"/>
                  <a:pt x="23952" y="75963"/>
                </a:cubicBezTo>
                <a:cubicBezTo>
                  <a:pt x="28561" y="81249"/>
                  <a:pt x="34843" y="87395"/>
                  <a:pt x="42877" y="88943"/>
                </a:cubicBezTo>
                <a:cubicBezTo>
                  <a:pt x="43045" y="88975"/>
                  <a:pt x="43221" y="88991"/>
                  <a:pt x="43397" y="88991"/>
                </a:cubicBezTo>
                <a:cubicBezTo>
                  <a:pt x="44354" y="88991"/>
                  <a:pt x="45322" y="88518"/>
                  <a:pt x="45538" y="87687"/>
                </a:cubicBezTo>
                <a:cubicBezTo>
                  <a:pt x="45562" y="87595"/>
                  <a:pt x="45570" y="87499"/>
                  <a:pt x="45589" y="87406"/>
                </a:cubicBezTo>
                <a:cubicBezTo>
                  <a:pt x="47862" y="88775"/>
                  <a:pt x="50143" y="90127"/>
                  <a:pt x="52428" y="91464"/>
                </a:cubicBezTo>
                <a:cubicBezTo>
                  <a:pt x="52980" y="91792"/>
                  <a:pt x="53556" y="91932"/>
                  <a:pt x="54117" y="91932"/>
                </a:cubicBezTo>
                <a:cubicBezTo>
                  <a:pt x="55657" y="91932"/>
                  <a:pt x="57065" y="90856"/>
                  <a:pt x="57513" y="89611"/>
                </a:cubicBezTo>
                <a:cubicBezTo>
                  <a:pt x="58854" y="89940"/>
                  <a:pt x="60242" y="90147"/>
                  <a:pt x="61679" y="90204"/>
                </a:cubicBezTo>
                <a:cubicBezTo>
                  <a:pt x="61718" y="90204"/>
                  <a:pt x="61759" y="90208"/>
                  <a:pt x="61799" y="90208"/>
                </a:cubicBezTo>
                <a:cubicBezTo>
                  <a:pt x="62939" y="90208"/>
                  <a:pt x="64307" y="89587"/>
                  <a:pt x="64795" y="88723"/>
                </a:cubicBezTo>
                <a:cubicBezTo>
                  <a:pt x="64959" y="88435"/>
                  <a:pt x="65099" y="88143"/>
                  <a:pt x="65232" y="87846"/>
                </a:cubicBezTo>
                <a:cubicBezTo>
                  <a:pt x="69225" y="89599"/>
                  <a:pt x="73402" y="91015"/>
                  <a:pt x="77895" y="91800"/>
                </a:cubicBezTo>
                <a:cubicBezTo>
                  <a:pt x="78135" y="91844"/>
                  <a:pt x="78375" y="91864"/>
                  <a:pt x="78615" y="91864"/>
                </a:cubicBezTo>
                <a:cubicBezTo>
                  <a:pt x="80928" y="91864"/>
                  <a:pt x="83093" y="90007"/>
                  <a:pt x="82233" y="88115"/>
                </a:cubicBezTo>
                <a:lnTo>
                  <a:pt x="82233" y="88115"/>
                </a:lnTo>
                <a:cubicBezTo>
                  <a:pt x="86297" y="89748"/>
                  <a:pt x="90527" y="90887"/>
                  <a:pt x="94912" y="91048"/>
                </a:cubicBezTo>
                <a:cubicBezTo>
                  <a:pt x="94960" y="91048"/>
                  <a:pt x="95008" y="91052"/>
                  <a:pt x="95056" y="91052"/>
                </a:cubicBezTo>
                <a:cubicBezTo>
                  <a:pt x="97985" y="91052"/>
                  <a:pt x="99697" y="87678"/>
                  <a:pt x="97425" y="86014"/>
                </a:cubicBezTo>
                <a:cubicBezTo>
                  <a:pt x="95289" y="84450"/>
                  <a:pt x="93123" y="82909"/>
                  <a:pt x="90947" y="81381"/>
                </a:cubicBezTo>
                <a:cubicBezTo>
                  <a:pt x="93392" y="81273"/>
                  <a:pt x="95080" y="78456"/>
                  <a:pt x="93684" y="76716"/>
                </a:cubicBezTo>
                <a:lnTo>
                  <a:pt x="93684" y="76716"/>
                </a:lnTo>
                <a:cubicBezTo>
                  <a:pt x="94824" y="77059"/>
                  <a:pt x="95980" y="77379"/>
                  <a:pt x="97165" y="77667"/>
                </a:cubicBezTo>
                <a:cubicBezTo>
                  <a:pt x="97444" y="77732"/>
                  <a:pt x="97732" y="77763"/>
                  <a:pt x="98020" y="77763"/>
                </a:cubicBezTo>
                <a:cubicBezTo>
                  <a:pt x="100249" y="77763"/>
                  <a:pt x="102582" y="75896"/>
                  <a:pt x="101626" y="73966"/>
                </a:cubicBezTo>
                <a:cubicBezTo>
                  <a:pt x="99845" y="70374"/>
                  <a:pt x="97464" y="67148"/>
                  <a:pt x="94720" y="64151"/>
                </a:cubicBezTo>
                <a:lnTo>
                  <a:pt x="94720" y="64151"/>
                </a:lnTo>
                <a:cubicBezTo>
                  <a:pt x="95841" y="64312"/>
                  <a:pt x="96973" y="64432"/>
                  <a:pt x="98129" y="64476"/>
                </a:cubicBezTo>
                <a:lnTo>
                  <a:pt x="98277" y="64476"/>
                </a:lnTo>
                <a:cubicBezTo>
                  <a:pt x="100277" y="64476"/>
                  <a:pt x="101694" y="62995"/>
                  <a:pt x="101794" y="61435"/>
                </a:cubicBezTo>
                <a:cubicBezTo>
                  <a:pt x="101798" y="61407"/>
                  <a:pt x="101794" y="61383"/>
                  <a:pt x="101798" y="61359"/>
                </a:cubicBezTo>
                <a:cubicBezTo>
                  <a:pt x="103911" y="60707"/>
                  <a:pt x="105659" y="59434"/>
                  <a:pt x="106548" y="57285"/>
                </a:cubicBezTo>
                <a:cubicBezTo>
                  <a:pt x="109000" y="51364"/>
                  <a:pt x="104955" y="45071"/>
                  <a:pt x="100469" y="40009"/>
                </a:cubicBezTo>
                <a:cubicBezTo>
                  <a:pt x="99994" y="39173"/>
                  <a:pt x="99422" y="38373"/>
                  <a:pt x="98761" y="37612"/>
                </a:cubicBezTo>
                <a:lnTo>
                  <a:pt x="98761" y="37612"/>
                </a:lnTo>
                <a:cubicBezTo>
                  <a:pt x="99954" y="37744"/>
                  <a:pt x="101174" y="37828"/>
                  <a:pt x="102419" y="37856"/>
                </a:cubicBezTo>
                <a:cubicBezTo>
                  <a:pt x="102450" y="37856"/>
                  <a:pt x="102478" y="37860"/>
                  <a:pt x="102510" y="37860"/>
                </a:cubicBezTo>
                <a:cubicBezTo>
                  <a:pt x="104327" y="37860"/>
                  <a:pt x="105863" y="36608"/>
                  <a:pt x="106119" y="35175"/>
                </a:cubicBezTo>
                <a:cubicBezTo>
                  <a:pt x="108752" y="33999"/>
                  <a:pt x="110792" y="31699"/>
                  <a:pt x="110400" y="29210"/>
                </a:cubicBezTo>
                <a:cubicBezTo>
                  <a:pt x="109824" y="25540"/>
                  <a:pt x="106020" y="22864"/>
                  <a:pt x="102755" y="20667"/>
                </a:cubicBezTo>
                <a:cubicBezTo>
                  <a:pt x="97269" y="16970"/>
                  <a:pt x="91327" y="13781"/>
                  <a:pt x="85081" y="11068"/>
                </a:cubicBezTo>
                <a:cubicBezTo>
                  <a:pt x="77523" y="7783"/>
                  <a:pt x="69817" y="4678"/>
                  <a:pt x="61794" y="2246"/>
                </a:cubicBezTo>
                <a:cubicBezTo>
                  <a:pt x="58666" y="1293"/>
                  <a:pt x="54280" y="1"/>
                  <a:pt x="50300" y="1"/>
                </a:cubicBezTo>
                <a:close/>
              </a:path>
            </a:pathLst>
          </a:custGeom>
          <a:solidFill>
            <a:srgbClr val="FFFFFF">
              <a:alpha val="165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4"/>
          <p:cNvSpPr txBox="1"/>
          <p:nvPr>
            <p:ph type="ctrTitle"/>
          </p:nvPr>
        </p:nvSpPr>
        <p:spPr>
          <a:xfrm flipH="1">
            <a:off x="5323925" y="2522575"/>
            <a:ext cx="2820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9" name="Google Shape;499;p24"/>
          <p:cNvSpPr txBox="1"/>
          <p:nvPr>
            <p:ph idx="1" type="subTitle"/>
          </p:nvPr>
        </p:nvSpPr>
        <p:spPr>
          <a:xfrm flipH="1">
            <a:off x="5323900" y="2984025"/>
            <a:ext cx="28209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500" name="Google Shape;500;p24"/>
          <p:cNvGrpSpPr/>
          <p:nvPr/>
        </p:nvGrpSpPr>
        <p:grpSpPr>
          <a:xfrm>
            <a:off x="7148530" y="290152"/>
            <a:ext cx="1613497" cy="1353799"/>
            <a:chOff x="7142430" y="539989"/>
            <a:chExt cx="1319942" cy="1107583"/>
          </a:xfrm>
        </p:grpSpPr>
        <p:grpSp>
          <p:nvGrpSpPr>
            <p:cNvPr id="501" name="Google Shape;501;p24"/>
            <p:cNvGrpSpPr/>
            <p:nvPr/>
          </p:nvGrpSpPr>
          <p:grpSpPr>
            <a:xfrm>
              <a:off x="7142430" y="539989"/>
              <a:ext cx="1319942" cy="1107583"/>
              <a:chOff x="3849575" y="3342525"/>
              <a:chExt cx="1118500" cy="938550"/>
            </a:xfrm>
          </p:grpSpPr>
          <p:sp>
            <p:nvSpPr>
              <p:cNvPr id="502" name="Google Shape;502;p24"/>
              <p:cNvSpPr/>
              <p:nvPr/>
            </p:nvSpPr>
            <p:spPr>
              <a:xfrm>
                <a:off x="4436675" y="3665425"/>
                <a:ext cx="531400" cy="346750"/>
              </a:xfrm>
              <a:custGeom>
                <a:rect b="b" l="l" r="r" t="t"/>
                <a:pathLst>
                  <a:path extrusionOk="0" h="13870" w="21256">
                    <a:moveTo>
                      <a:pt x="13611" y="3069"/>
                    </a:moveTo>
                    <a:cubicBezTo>
                      <a:pt x="14071" y="3069"/>
                      <a:pt x="14541" y="3134"/>
                      <a:pt x="15011" y="3275"/>
                    </a:cubicBezTo>
                    <a:cubicBezTo>
                      <a:pt x="16679" y="3776"/>
                      <a:pt x="18847" y="5944"/>
                      <a:pt x="17379" y="8546"/>
                    </a:cubicBezTo>
                    <a:cubicBezTo>
                      <a:pt x="16665" y="9829"/>
                      <a:pt x="15151" y="10440"/>
                      <a:pt x="13577" y="10440"/>
                    </a:cubicBezTo>
                    <a:cubicBezTo>
                      <a:pt x="11920" y="10440"/>
                      <a:pt x="10198" y="9762"/>
                      <a:pt x="9274" y="8479"/>
                    </a:cubicBezTo>
                    <a:cubicBezTo>
                      <a:pt x="7668" y="6260"/>
                      <a:pt x="10382" y="3069"/>
                      <a:pt x="13611" y="3069"/>
                    </a:cubicBezTo>
                    <a:close/>
                    <a:moveTo>
                      <a:pt x="14017" y="1"/>
                    </a:moveTo>
                    <a:cubicBezTo>
                      <a:pt x="13438" y="1"/>
                      <a:pt x="12853" y="68"/>
                      <a:pt x="12276" y="206"/>
                    </a:cubicBezTo>
                    <a:cubicBezTo>
                      <a:pt x="9907" y="807"/>
                      <a:pt x="8573" y="1974"/>
                      <a:pt x="7072" y="2608"/>
                    </a:cubicBezTo>
                    <a:cubicBezTo>
                      <a:pt x="3369" y="6544"/>
                      <a:pt x="1868" y="8946"/>
                      <a:pt x="1001" y="9780"/>
                    </a:cubicBezTo>
                    <a:cubicBezTo>
                      <a:pt x="789" y="9966"/>
                      <a:pt x="513" y="10067"/>
                      <a:pt x="224" y="10067"/>
                    </a:cubicBezTo>
                    <a:cubicBezTo>
                      <a:pt x="150" y="10067"/>
                      <a:pt x="75" y="10060"/>
                      <a:pt x="0" y="10047"/>
                    </a:cubicBezTo>
                    <a:lnTo>
                      <a:pt x="0" y="10047"/>
                    </a:lnTo>
                    <a:cubicBezTo>
                      <a:pt x="201" y="10547"/>
                      <a:pt x="401" y="10781"/>
                      <a:pt x="701" y="10814"/>
                    </a:cubicBezTo>
                    <a:cubicBezTo>
                      <a:pt x="761" y="10824"/>
                      <a:pt x="824" y="10828"/>
                      <a:pt x="889" y="10828"/>
                    </a:cubicBezTo>
                    <a:cubicBezTo>
                      <a:pt x="1528" y="10828"/>
                      <a:pt x="2399" y="10386"/>
                      <a:pt x="3610" y="10386"/>
                    </a:cubicBezTo>
                    <a:cubicBezTo>
                      <a:pt x="3909" y="10386"/>
                      <a:pt x="4228" y="10413"/>
                      <a:pt x="4570" y="10480"/>
                    </a:cubicBezTo>
                    <a:cubicBezTo>
                      <a:pt x="5671" y="10680"/>
                      <a:pt x="7506" y="13549"/>
                      <a:pt x="12076" y="13849"/>
                    </a:cubicBezTo>
                    <a:cubicBezTo>
                      <a:pt x="12306" y="13863"/>
                      <a:pt x="12536" y="13869"/>
                      <a:pt x="12764" y="13869"/>
                    </a:cubicBezTo>
                    <a:cubicBezTo>
                      <a:pt x="17090" y="13869"/>
                      <a:pt x="20892" y="11472"/>
                      <a:pt x="21082" y="6878"/>
                    </a:cubicBezTo>
                    <a:cubicBezTo>
                      <a:pt x="21255" y="2777"/>
                      <a:pt x="17753" y="1"/>
                      <a:pt x="140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24"/>
              <p:cNvSpPr/>
              <p:nvPr/>
            </p:nvSpPr>
            <p:spPr>
              <a:xfrm>
                <a:off x="4017200" y="3816500"/>
                <a:ext cx="415325" cy="464575"/>
              </a:xfrm>
              <a:custGeom>
                <a:rect b="b" l="l" r="r" t="t"/>
                <a:pathLst>
                  <a:path extrusionOk="0" h="18583" w="16613">
                    <a:moveTo>
                      <a:pt x="11509" y="1"/>
                    </a:moveTo>
                    <a:cubicBezTo>
                      <a:pt x="11509" y="1"/>
                      <a:pt x="11509" y="68"/>
                      <a:pt x="11476" y="101"/>
                    </a:cubicBezTo>
                    <a:cubicBezTo>
                      <a:pt x="11042" y="635"/>
                      <a:pt x="8373" y="4070"/>
                      <a:pt x="5872" y="7439"/>
                    </a:cubicBezTo>
                    <a:cubicBezTo>
                      <a:pt x="3803" y="10241"/>
                      <a:pt x="1802" y="13010"/>
                      <a:pt x="1268" y="14178"/>
                    </a:cubicBezTo>
                    <a:cubicBezTo>
                      <a:pt x="501" y="15779"/>
                      <a:pt x="1" y="18347"/>
                      <a:pt x="501" y="18581"/>
                    </a:cubicBezTo>
                    <a:cubicBezTo>
                      <a:pt x="505" y="18582"/>
                      <a:pt x="509" y="18583"/>
                      <a:pt x="514" y="18583"/>
                    </a:cubicBezTo>
                    <a:cubicBezTo>
                      <a:pt x="1110" y="18583"/>
                      <a:pt x="11374" y="8910"/>
                      <a:pt x="15178" y="5305"/>
                    </a:cubicBezTo>
                    <a:cubicBezTo>
                      <a:pt x="16046" y="4471"/>
                      <a:pt x="16613" y="3970"/>
                      <a:pt x="16546" y="3970"/>
                    </a:cubicBezTo>
                    <a:cubicBezTo>
                      <a:pt x="14811" y="3603"/>
                      <a:pt x="12209" y="1068"/>
                      <a:pt x="115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24"/>
              <p:cNvSpPr/>
              <p:nvPr/>
            </p:nvSpPr>
            <p:spPr>
              <a:xfrm>
                <a:off x="3849575" y="3816500"/>
                <a:ext cx="454525" cy="195425"/>
              </a:xfrm>
              <a:custGeom>
                <a:rect b="b" l="l" r="r" t="t"/>
                <a:pathLst>
                  <a:path extrusionOk="0" h="7817" w="18181">
                    <a:moveTo>
                      <a:pt x="18047" y="1"/>
                    </a:moveTo>
                    <a:cubicBezTo>
                      <a:pt x="12176" y="2503"/>
                      <a:pt x="1" y="6105"/>
                      <a:pt x="1" y="6439"/>
                    </a:cubicBezTo>
                    <a:cubicBezTo>
                      <a:pt x="34" y="6939"/>
                      <a:pt x="2903" y="7740"/>
                      <a:pt x="4871" y="7806"/>
                    </a:cubicBezTo>
                    <a:cubicBezTo>
                      <a:pt x="5079" y="7812"/>
                      <a:pt x="5371" y="7816"/>
                      <a:pt x="5728" y="7816"/>
                    </a:cubicBezTo>
                    <a:cubicBezTo>
                      <a:pt x="7323" y="7816"/>
                      <a:pt x="10206" y="7739"/>
                      <a:pt x="12577" y="7439"/>
                    </a:cubicBezTo>
                    <a:cubicBezTo>
                      <a:pt x="15078" y="4004"/>
                      <a:pt x="17747" y="635"/>
                      <a:pt x="18181" y="101"/>
                    </a:cubicBezTo>
                    <a:lnTo>
                      <a:pt x="1804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24"/>
              <p:cNvSpPr/>
              <p:nvPr/>
            </p:nvSpPr>
            <p:spPr>
              <a:xfrm>
                <a:off x="4295750" y="3342525"/>
                <a:ext cx="492025" cy="574575"/>
              </a:xfrm>
              <a:custGeom>
                <a:rect b="b" l="l" r="r" t="t"/>
                <a:pathLst>
                  <a:path extrusionOk="0" h="22983" w="19681">
                    <a:moveTo>
                      <a:pt x="11201" y="3249"/>
                    </a:moveTo>
                    <a:cubicBezTo>
                      <a:pt x="14003" y="3249"/>
                      <a:pt x="15203" y="5822"/>
                      <a:pt x="15077" y="7452"/>
                    </a:cubicBezTo>
                    <a:cubicBezTo>
                      <a:pt x="14892" y="10194"/>
                      <a:pt x="12278" y="12078"/>
                      <a:pt x="10066" y="12078"/>
                    </a:cubicBezTo>
                    <a:cubicBezTo>
                      <a:pt x="9103" y="12078"/>
                      <a:pt x="8216" y="11720"/>
                      <a:pt x="7639" y="10921"/>
                    </a:cubicBezTo>
                    <a:cubicBezTo>
                      <a:pt x="5804" y="8285"/>
                      <a:pt x="7405" y="3649"/>
                      <a:pt x="10641" y="3282"/>
                    </a:cubicBezTo>
                    <a:cubicBezTo>
                      <a:pt x="10834" y="3260"/>
                      <a:pt x="11021" y="3249"/>
                      <a:pt x="11201" y="3249"/>
                    </a:cubicBezTo>
                    <a:close/>
                    <a:moveTo>
                      <a:pt x="11176" y="0"/>
                    </a:moveTo>
                    <a:cubicBezTo>
                      <a:pt x="7435" y="0"/>
                      <a:pt x="4494" y="2722"/>
                      <a:pt x="3236" y="6251"/>
                    </a:cubicBezTo>
                    <a:cubicBezTo>
                      <a:pt x="1768" y="10620"/>
                      <a:pt x="3736" y="13423"/>
                      <a:pt x="2935" y="14223"/>
                    </a:cubicBezTo>
                    <a:cubicBezTo>
                      <a:pt x="2168" y="15057"/>
                      <a:pt x="0" y="17859"/>
                      <a:pt x="167" y="18593"/>
                    </a:cubicBezTo>
                    <a:cubicBezTo>
                      <a:pt x="200" y="18693"/>
                      <a:pt x="234" y="18793"/>
                      <a:pt x="367" y="18960"/>
                    </a:cubicBezTo>
                    <a:cubicBezTo>
                      <a:pt x="1067" y="19994"/>
                      <a:pt x="3669" y="22562"/>
                      <a:pt x="5404" y="22929"/>
                    </a:cubicBezTo>
                    <a:cubicBezTo>
                      <a:pt x="5471" y="22963"/>
                      <a:pt x="5537" y="22963"/>
                      <a:pt x="5604" y="22963"/>
                    </a:cubicBezTo>
                    <a:cubicBezTo>
                      <a:pt x="5693" y="22976"/>
                      <a:pt x="5777" y="22983"/>
                      <a:pt x="5857" y="22983"/>
                    </a:cubicBezTo>
                    <a:cubicBezTo>
                      <a:pt x="6170" y="22983"/>
                      <a:pt x="6419" y="22882"/>
                      <a:pt x="6605" y="22696"/>
                    </a:cubicBezTo>
                    <a:cubicBezTo>
                      <a:pt x="7505" y="21862"/>
                      <a:pt x="9006" y="19527"/>
                      <a:pt x="12709" y="15524"/>
                    </a:cubicBezTo>
                    <a:cubicBezTo>
                      <a:pt x="13977" y="14190"/>
                      <a:pt x="15378" y="12722"/>
                      <a:pt x="17146" y="11054"/>
                    </a:cubicBezTo>
                    <a:cubicBezTo>
                      <a:pt x="19681" y="8619"/>
                      <a:pt x="18647" y="1948"/>
                      <a:pt x="13743" y="413"/>
                    </a:cubicBezTo>
                    <a:cubicBezTo>
                      <a:pt x="12855" y="131"/>
                      <a:pt x="11996" y="0"/>
                      <a:pt x="11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6" name="Google Shape;506;p24"/>
            <p:cNvGrpSpPr/>
            <p:nvPr/>
          </p:nvGrpSpPr>
          <p:grpSpPr>
            <a:xfrm rot="-3087821">
              <a:off x="7777062" y="948967"/>
              <a:ext cx="174274" cy="139950"/>
              <a:chOff x="2231838" y="3548381"/>
              <a:chExt cx="174277" cy="139952"/>
            </a:xfrm>
          </p:grpSpPr>
          <p:sp>
            <p:nvSpPr>
              <p:cNvPr id="507" name="Google Shape;507;p24"/>
              <p:cNvSpPr/>
              <p:nvPr/>
            </p:nvSpPr>
            <p:spPr>
              <a:xfrm rot="169907">
                <a:off x="2232935" y="3549178"/>
                <a:ext cx="33397" cy="45126"/>
              </a:xfrm>
              <a:custGeom>
                <a:rect b="b" l="l" r="r" t="t"/>
                <a:pathLst>
                  <a:path extrusionOk="0" h="1805" w="1336">
                    <a:moveTo>
                      <a:pt x="368" y="0"/>
                    </a:moveTo>
                    <a:cubicBezTo>
                      <a:pt x="301" y="0"/>
                      <a:pt x="201" y="67"/>
                      <a:pt x="168" y="67"/>
                    </a:cubicBezTo>
                    <a:cubicBezTo>
                      <a:pt x="134" y="67"/>
                      <a:pt x="101" y="101"/>
                      <a:pt x="101" y="101"/>
                    </a:cubicBezTo>
                    <a:cubicBezTo>
                      <a:pt x="34" y="101"/>
                      <a:pt x="1" y="167"/>
                      <a:pt x="34" y="234"/>
                    </a:cubicBezTo>
                    <a:cubicBezTo>
                      <a:pt x="34" y="258"/>
                      <a:pt x="68" y="281"/>
                      <a:pt x="111" y="281"/>
                    </a:cubicBezTo>
                    <a:cubicBezTo>
                      <a:pt x="129" y="281"/>
                      <a:pt x="148" y="277"/>
                      <a:pt x="168" y="267"/>
                    </a:cubicBezTo>
                    <a:lnTo>
                      <a:pt x="535" y="267"/>
                    </a:lnTo>
                    <a:cubicBezTo>
                      <a:pt x="601" y="267"/>
                      <a:pt x="635" y="301"/>
                      <a:pt x="668" y="301"/>
                    </a:cubicBezTo>
                    <a:cubicBezTo>
                      <a:pt x="701" y="301"/>
                      <a:pt x="768" y="334"/>
                      <a:pt x="768" y="334"/>
                    </a:cubicBezTo>
                    <a:cubicBezTo>
                      <a:pt x="768" y="334"/>
                      <a:pt x="801" y="334"/>
                      <a:pt x="801" y="401"/>
                    </a:cubicBezTo>
                    <a:cubicBezTo>
                      <a:pt x="501" y="401"/>
                      <a:pt x="201" y="634"/>
                      <a:pt x="168" y="1001"/>
                    </a:cubicBezTo>
                    <a:cubicBezTo>
                      <a:pt x="134" y="1401"/>
                      <a:pt x="334" y="1768"/>
                      <a:pt x="668" y="1802"/>
                    </a:cubicBezTo>
                    <a:cubicBezTo>
                      <a:pt x="689" y="1804"/>
                      <a:pt x="710" y="1805"/>
                      <a:pt x="731" y="1805"/>
                    </a:cubicBezTo>
                    <a:cubicBezTo>
                      <a:pt x="1038" y="1805"/>
                      <a:pt x="1304" y="1574"/>
                      <a:pt x="1335" y="1168"/>
                    </a:cubicBezTo>
                    <a:cubicBezTo>
                      <a:pt x="1335" y="934"/>
                      <a:pt x="1302" y="768"/>
                      <a:pt x="1302" y="701"/>
                    </a:cubicBezTo>
                    <a:cubicBezTo>
                      <a:pt x="1302" y="668"/>
                      <a:pt x="1268" y="634"/>
                      <a:pt x="1268" y="568"/>
                    </a:cubicBezTo>
                    <a:cubicBezTo>
                      <a:pt x="1268" y="501"/>
                      <a:pt x="1235" y="434"/>
                      <a:pt x="1168" y="401"/>
                    </a:cubicBezTo>
                    <a:cubicBezTo>
                      <a:pt x="1135" y="334"/>
                      <a:pt x="1102" y="267"/>
                      <a:pt x="1068" y="234"/>
                    </a:cubicBezTo>
                    <a:cubicBezTo>
                      <a:pt x="1002" y="167"/>
                      <a:pt x="935" y="134"/>
                      <a:pt x="868" y="101"/>
                    </a:cubicBezTo>
                    <a:cubicBezTo>
                      <a:pt x="835" y="67"/>
                      <a:pt x="768" y="67"/>
                      <a:pt x="7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24"/>
              <p:cNvSpPr/>
              <p:nvPr/>
            </p:nvSpPr>
            <p:spPr>
              <a:xfrm rot="636863">
                <a:off x="2320363" y="3551427"/>
                <a:ext cx="33375" cy="45151"/>
              </a:xfrm>
              <a:custGeom>
                <a:rect b="b" l="l" r="r" t="t"/>
                <a:pathLst>
                  <a:path extrusionOk="0" h="1806" w="1335">
                    <a:moveTo>
                      <a:pt x="368" y="1"/>
                    </a:moveTo>
                    <a:cubicBezTo>
                      <a:pt x="301" y="1"/>
                      <a:pt x="201" y="67"/>
                      <a:pt x="167" y="67"/>
                    </a:cubicBezTo>
                    <a:cubicBezTo>
                      <a:pt x="134" y="67"/>
                      <a:pt x="67" y="101"/>
                      <a:pt x="67" y="101"/>
                    </a:cubicBezTo>
                    <a:cubicBezTo>
                      <a:pt x="34" y="101"/>
                      <a:pt x="1" y="167"/>
                      <a:pt x="34" y="234"/>
                    </a:cubicBezTo>
                    <a:cubicBezTo>
                      <a:pt x="34" y="258"/>
                      <a:pt x="51" y="281"/>
                      <a:pt x="96" y="281"/>
                    </a:cubicBezTo>
                    <a:cubicBezTo>
                      <a:pt x="114" y="281"/>
                      <a:pt x="138" y="277"/>
                      <a:pt x="167" y="267"/>
                    </a:cubicBezTo>
                    <a:lnTo>
                      <a:pt x="534" y="267"/>
                    </a:lnTo>
                    <a:cubicBezTo>
                      <a:pt x="568" y="267"/>
                      <a:pt x="634" y="301"/>
                      <a:pt x="668" y="301"/>
                    </a:cubicBezTo>
                    <a:cubicBezTo>
                      <a:pt x="701" y="301"/>
                      <a:pt x="734" y="334"/>
                      <a:pt x="734" y="334"/>
                    </a:cubicBezTo>
                    <a:cubicBezTo>
                      <a:pt x="734" y="334"/>
                      <a:pt x="801" y="334"/>
                      <a:pt x="801" y="401"/>
                    </a:cubicBezTo>
                    <a:cubicBezTo>
                      <a:pt x="501" y="401"/>
                      <a:pt x="201" y="634"/>
                      <a:pt x="167" y="1001"/>
                    </a:cubicBezTo>
                    <a:cubicBezTo>
                      <a:pt x="134" y="1402"/>
                      <a:pt x="334" y="1769"/>
                      <a:pt x="668" y="1802"/>
                    </a:cubicBezTo>
                    <a:cubicBezTo>
                      <a:pt x="689" y="1804"/>
                      <a:pt x="710" y="1805"/>
                      <a:pt x="730" y="1805"/>
                    </a:cubicBezTo>
                    <a:cubicBezTo>
                      <a:pt x="1038" y="1805"/>
                      <a:pt x="1304" y="1574"/>
                      <a:pt x="1335" y="1168"/>
                    </a:cubicBezTo>
                    <a:cubicBezTo>
                      <a:pt x="1335" y="935"/>
                      <a:pt x="1302" y="768"/>
                      <a:pt x="1302" y="734"/>
                    </a:cubicBezTo>
                    <a:cubicBezTo>
                      <a:pt x="1302" y="668"/>
                      <a:pt x="1268" y="634"/>
                      <a:pt x="1268" y="568"/>
                    </a:cubicBezTo>
                    <a:cubicBezTo>
                      <a:pt x="1268" y="501"/>
                      <a:pt x="1201" y="434"/>
                      <a:pt x="1168" y="401"/>
                    </a:cubicBezTo>
                    <a:cubicBezTo>
                      <a:pt x="1135" y="334"/>
                      <a:pt x="1101" y="267"/>
                      <a:pt x="1035" y="234"/>
                    </a:cubicBezTo>
                    <a:cubicBezTo>
                      <a:pt x="1001" y="167"/>
                      <a:pt x="935" y="134"/>
                      <a:pt x="868" y="101"/>
                    </a:cubicBezTo>
                    <a:cubicBezTo>
                      <a:pt x="835" y="67"/>
                      <a:pt x="768" y="67"/>
                      <a:pt x="7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24"/>
              <p:cNvSpPr/>
              <p:nvPr/>
            </p:nvSpPr>
            <p:spPr>
              <a:xfrm rot="-2918318">
                <a:off x="2333968" y="3617992"/>
                <a:ext cx="61083" cy="57097"/>
              </a:xfrm>
              <a:custGeom>
                <a:rect b="b" l="l" r="r" t="t"/>
                <a:pathLst>
                  <a:path extrusionOk="0" h="3756" w="3937">
                    <a:moveTo>
                      <a:pt x="2006" y="1"/>
                    </a:moveTo>
                    <a:cubicBezTo>
                      <a:pt x="1052" y="1"/>
                      <a:pt x="225" y="677"/>
                      <a:pt x="100" y="1645"/>
                    </a:cubicBezTo>
                    <a:cubicBezTo>
                      <a:pt x="0" y="2679"/>
                      <a:pt x="701" y="3613"/>
                      <a:pt x="1735" y="3746"/>
                    </a:cubicBezTo>
                    <a:cubicBezTo>
                      <a:pt x="1801" y="3753"/>
                      <a:pt x="1866" y="3756"/>
                      <a:pt x="1931" y="3756"/>
                    </a:cubicBezTo>
                    <a:cubicBezTo>
                      <a:pt x="2885" y="3756"/>
                      <a:pt x="3711" y="3080"/>
                      <a:pt x="3836" y="2112"/>
                    </a:cubicBezTo>
                    <a:cubicBezTo>
                      <a:pt x="3936" y="1078"/>
                      <a:pt x="3203" y="144"/>
                      <a:pt x="2202" y="10"/>
                    </a:cubicBezTo>
                    <a:cubicBezTo>
                      <a:pt x="2136" y="4"/>
                      <a:pt x="2071" y="1"/>
                      <a:pt x="20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24"/>
              <p:cNvSpPr/>
              <p:nvPr/>
            </p:nvSpPr>
            <p:spPr>
              <a:xfrm rot="-210849">
                <a:off x="2256538" y="3621618"/>
                <a:ext cx="74231" cy="38049"/>
              </a:xfrm>
              <a:custGeom>
                <a:rect b="b" l="l" r="r" t="t"/>
                <a:pathLst>
                  <a:path extrusionOk="0" h="1522" w="2969">
                    <a:moveTo>
                      <a:pt x="191" y="0"/>
                    </a:moveTo>
                    <a:cubicBezTo>
                      <a:pt x="173" y="0"/>
                      <a:pt x="153" y="4"/>
                      <a:pt x="134" y="14"/>
                    </a:cubicBezTo>
                    <a:cubicBezTo>
                      <a:pt x="33" y="14"/>
                      <a:pt x="0" y="81"/>
                      <a:pt x="0" y="181"/>
                    </a:cubicBezTo>
                    <a:cubicBezTo>
                      <a:pt x="67" y="514"/>
                      <a:pt x="234" y="815"/>
                      <a:pt x="467" y="1048"/>
                    </a:cubicBezTo>
                    <a:cubicBezTo>
                      <a:pt x="667" y="1315"/>
                      <a:pt x="1001" y="1482"/>
                      <a:pt x="1368" y="1515"/>
                    </a:cubicBezTo>
                    <a:cubicBezTo>
                      <a:pt x="1409" y="1519"/>
                      <a:pt x="1453" y="1521"/>
                      <a:pt x="1497" y="1521"/>
                    </a:cubicBezTo>
                    <a:cubicBezTo>
                      <a:pt x="1807" y="1521"/>
                      <a:pt x="2164" y="1419"/>
                      <a:pt x="2368" y="1215"/>
                    </a:cubicBezTo>
                    <a:cubicBezTo>
                      <a:pt x="2669" y="981"/>
                      <a:pt x="2835" y="714"/>
                      <a:pt x="2936" y="381"/>
                    </a:cubicBezTo>
                    <a:cubicBezTo>
                      <a:pt x="2969" y="314"/>
                      <a:pt x="2936" y="281"/>
                      <a:pt x="2869" y="214"/>
                    </a:cubicBezTo>
                    <a:cubicBezTo>
                      <a:pt x="2852" y="181"/>
                      <a:pt x="2810" y="164"/>
                      <a:pt x="2769" y="164"/>
                    </a:cubicBezTo>
                    <a:cubicBezTo>
                      <a:pt x="2727" y="164"/>
                      <a:pt x="2685" y="181"/>
                      <a:pt x="2669" y="214"/>
                    </a:cubicBezTo>
                    <a:cubicBezTo>
                      <a:pt x="2502" y="448"/>
                      <a:pt x="2302" y="614"/>
                      <a:pt x="2102" y="714"/>
                    </a:cubicBezTo>
                    <a:cubicBezTo>
                      <a:pt x="1923" y="816"/>
                      <a:pt x="1764" y="860"/>
                      <a:pt x="1610" y="860"/>
                    </a:cubicBezTo>
                    <a:cubicBezTo>
                      <a:pt x="1562" y="860"/>
                      <a:pt x="1515" y="856"/>
                      <a:pt x="1468" y="848"/>
                    </a:cubicBezTo>
                    <a:cubicBezTo>
                      <a:pt x="1268" y="848"/>
                      <a:pt x="1034" y="748"/>
                      <a:pt x="834" y="614"/>
                    </a:cubicBezTo>
                    <a:cubicBezTo>
                      <a:pt x="634" y="481"/>
                      <a:pt x="467" y="281"/>
                      <a:pt x="300" y="47"/>
                    </a:cubicBezTo>
                    <a:cubicBezTo>
                      <a:pt x="277" y="24"/>
                      <a:pt x="236" y="0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1" name="Google Shape;511;p24"/>
            <p:cNvSpPr/>
            <p:nvPr/>
          </p:nvSpPr>
          <p:spPr>
            <a:xfrm rot="-6006351">
              <a:off x="7778412" y="1081027"/>
              <a:ext cx="61085" cy="57102"/>
            </a:xfrm>
            <a:custGeom>
              <a:rect b="b" l="l" r="r" t="t"/>
              <a:pathLst>
                <a:path extrusionOk="0" h="3756" w="3937">
                  <a:moveTo>
                    <a:pt x="2006" y="1"/>
                  </a:moveTo>
                  <a:cubicBezTo>
                    <a:pt x="1052" y="1"/>
                    <a:pt x="225" y="677"/>
                    <a:pt x="100" y="1645"/>
                  </a:cubicBezTo>
                  <a:cubicBezTo>
                    <a:pt x="0" y="2679"/>
                    <a:pt x="701" y="3613"/>
                    <a:pt x="1735" y="3746"/>
                  </a:cubicBezTo>
                  <a:cubicBezTo>
                    <a:pt x="1801" y="3753"/>
                    <a:pt x="1866" y="3756"/>
                    <a:pt x="1931" y="3756"/>
                  </a:cubicBezTo>
                  <a:cubicBezTo>
                    <a:pt x="2885" y="3756"/>
                    <a:pt x="3711" y="3080"/>
                    <a:pt x="3836" y="2112"/>
                  </a:cubicBezTo>
                  <a:cubicBezTo>
                    <a:pt x="3936" y="1078"/>
                    <a:pt x="3203" y="144"/>
                    <a:pt x="2202" y="10"/>
                  </a:cubicBezTo>
                  <a:cubicBezTo>
                    <a:pt x="2136" y="4"/>
                    <a:pt x="2071" y="1"/>
                    <a:pt x="2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2" name="Google Shape;512;p24"/>
          <p:cNvSpPr/>
          <p:nvPr/>
        </p:nvSpPr>
        <p:spPr>
          <a:xfrm>
            <a:off x="5560775" y="861775"/>
            <a:ext cx="1886875" cy="635000"/>
          </a:xfrm>
          <a:custGeom>
            <a:rect b="b" l="l" r="r" t="t"/>
            <a:pathLst>
              <a:path extrusionOk="0" h="25400" w="75475">
                <a:moveTo>
                  <a:pt x="75475" y="18869"/>
                </a:moveTo>
                <a:cubicBezTo>
                  <a:pt x="72935" y="19958"/>
                  <a:pt x="66404" y="25400"/>
                  <a:pt x="60235" y="25400"/>
                </a:cubicBezTo>
                <a:cubicBezTo>
                  <a:pt x="54066" y="25400"/>
                  <a:pt x="42817" y="22498"/>
                  <a:pt x="38463" y="18869"/>
                </a:cubicBezTo>
                <a:cubicBezTo>
                  <a:pt x="34109" y="15241"/>
                  <a:pt x="33383" y="6774"/>
                  <a:pt x="34109" y="3629"/>
                </a:cubicBezTo>
                <a:cubicBezTo>
                  <a:pt x="34835" y="484"/>
                  <a:pt x="40278" y="0"/>
                  <a:pt x="42818" y="0"/>
                </a:cubicBezTo>
                <a:cubicBezTo>
                  <a:pt x="45358" y="0"/>
                  <a:pt x="48261" y="1391"/>
                  <a:pt x="49349" y="3629"/>
                </a:cubicBezTo>
                <a:cubicBezTo>
                  <a:pt x="50438" y="5867"/>
                  <a:pt x="52131" y="10826"/>
                  <a:pt x="49349" y="13426"/>
                </a:cubicBezTo>
                <a:cubicBezTo>
                  <a:pt x="46567" y="16027"/>
                  <a:pt x="37920" y="21228"/>
                  <a:pt x="32658" y="19232"/>
                </a:cubicBezTo>
                <a:cubicBezTo>
                  <a:pt x="27397" y="17236"/>
                  <a:pt x="23223" y="2359"/>
                  <a:pt x="17780" y="1452"/>
                </a:cubicBezTo>
                <a:cubicBezTo>
                  <a:pt x="12337" y="545"/>
                  <a:pt x="2963" y="11733"/>
                  <a:pt x="0" y="13789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513" name="Google Shape;513;p24"/>
          <p:cNvSpPr/>
          <p:nvPr/>
        </p:nvSpPr>
        <p:spPr>
          <a:xfrm rot="-5400000">
            <a:off x="932285" y="3007737"/>
            <a:ext cx="1264340" cy="3524526"/>
          </a:xfrm>
          <a:custGeom>
            <a:rect b="b" l="l" r="r" t="t"/>
            <a:pathLst>
              <a:path extrusionOk="0" h="90891" w="32605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4" name="Google Shape;514;p24"/>
          <p:cNvGrpSpPr/>
          <p:nvPr/>
        </p:nvGrpSpPr>
        <p:grpSpPr>
          <a:xfrm rot="-10132663">
            <a:off x="556972" y="4015183"/>
            <a:ext cx="253457" cy="288618"/>
            <a:chOff x="4670703" y="657266"/>
            <a:chExt cx="253461" cy="288623"/>
          </a:xfrm>
        </p:grpSpPr>
        <p:sp>
          <p:nvSpPr>
            <p:cNvPr id="515" name="Google Shape;515;p24"/>
            <p:cNvSpPr/>
            <p:nvPr/>
          </p:nvSpPr>
          <p:spPr>
            <a:xfrm>
              <a:off x="4670703" y="657266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4"/>
            <p:cNvSpPr/>
            <p:nvPr/>
          </p:nvSpPr>
          <p:spPr>
            <a:xfrm>
              <a:off x="4730866" y="751011"/>
              <a:ext cx="193299" cy="194878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" name="Google Shape;517;p24"/>
          <p:cNvGrpSpPr/>
          <p:nvPr/>
        </p:nvGrpSpPr>
        <p:grpSpPr>
          <a:xfrm rot="4582755">
            <a:off x="8196402" y="4440256"/>
            <a:ext cx="418785" cy="350310"/>
            <a:chOff x="4259550" y="352000"/>
            <a:chExt cx="418775" cy="350302"/>
          </a:xfrm>
        </p:grpSpPr>
        <p:sp>
          <p:nvSpPr>
            <p:cNvPr id="518" name="Google Shape;518;p24"/>
            <p:cNvSpPr/>
            <p:nvPr/>
          </p:nvSpPr>
          <p:spPr>
            <a:xfrm>
              <a:off x="4624575" y="3520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4"/>
            <p:cNvSpPr/>
            <p:nvPr/>
          </p:nvSpPr>
          <p:spPr>
            <a:xfrm>
              <a:off x="4259550" y="485275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" name="Google Shape;521;p24"/>
          <p:cNvGrpSpPr/>
          <p:nvPr/>
        </p:nvGrpSpPr>
        <p:grpSpPr>
          <a:xfrm rot="9402217">
            <a:off x="7696210" y="1458415"/>
            <a:ext cx="245983" cy="222157"/>
            <a:chOff x="4947100" y="881950"/>
            <a:chExt cx="245975" cy="222150"/>
          </a:xfrm>
        </p:grpSpPr>
        <p:sp>
          <p:nvSpPr>
            <p:cNvPr id="522" name="Google Shape;522;p24"/>
            <p:cNvSpPr/>
            <p:nvPr/>
          </p:nvSpPr>
          <p:spPr>
            <a:xfrm>
              <a:off x="5166350" y="881950"/>
              <a:ext cx="26725" cy="152625"/>
            </a:xfrm>
            <a:custGeom>
              <a:rect b="b" l="l" r="r" t="t"/>
              <a:pathLst>
                <a:path extrusionOk="0" h="6105" w="1069">
                  <a:moveTo>
                    <a:pt x="461" y="1"/>
                  </a:moveTo>
                  <a:cubicBezTo>
                    <a:pt x="335" y="1"/>
                    <a:pt x="205" y="69"/>
                    <a:pt x="168" y="199"/>
                  </a:cubicBezTo>
                  <a:cubicBezTo>
                    <a:pt x="1" y="599"/>
                    <a:pt x="68" y="1133"/>
                    <a:pt x="101" y="1600"/>
                  </a:cubicBezTo>
                  <a:lnTo>
                    <a:pt x="234" y="3101"/>
                  </a:lnTo>
                  <a:cubicBezTo>
                    <a:pt x="334" y="4068"/>
                    <a:pt x="535" y="5036"/>
                    <a:pt x="735" y="5970"/>
                  </a:cubicBezTo>
                  <a:cubicBezTo>
                    <a:pt x="750" y="6061"/>
                    <a:pt x="822" y="6104"/>
                    <a:pt x="894" y="6104"/>
                  </a:cubicBezTo>
                  <a:cubicBezTo>
                    <a:pt x="980" y="6104"/>
                    <a:pt x="1068" y="6045"/>
                    <a:pt x="1068" y="5936"/>
                  </a:cubicBezTo>
                  <a:cubicBezTo>
                    <a:pt x="1035" y="4969"/>
                    <a:pt x="1035" y="4035"/>
                    <a:pt x="935" y="3034"/>
                  </a:cubicBezTo>
                  <a:cubicBezTo>
                    <a:pt x="902" y="2534"/>
                    <a:pt x="902" y="2067"/>
                    <a:pt x="868" y="1567"/>
                  </a:cubicBezTo>
                  <a:cubicBezTo>
                    <a:pt x="868" y="1100"/>
                    <a:pt x="902" y="566"/>
                    <a:pt x="701" y="132"/>
                  </a:cubicBezTo>
                  <a:cubicBezTo>
                    <a:pt x="657" y="44"/>
                    <a:pt x="561" y="1"/>
                    <a:pt x="4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4"/>
            <p:cNvSpPr/>
            <p:nvPr/>
          </p:nvSpPr>
          <p:spPr>
            <a:xfrm>
              <a:off x="5046275" y="939575"/>
              <a:ext cx="78175" cy="118175"/>
            </a:xfrm>
            <a:custGeom>
              <a:rect b="b" l="l" r="r" t="t"/>
              <a:pathLst>
                <a:path extrusionOk="0" h="4727" w="3127">
                  <a:moveTo>
                    <a:pt x="163" y="1"/>
                  </a:moveTo>
                  <a:cubicBezTo>
                    <a:pt x="75" y="1"/>
                    <a:pt x="0" y="73"/>
                    <a:pt x="0" y="196"/>
                  </a:cubicBezTo>
                  <a:cubicBezTo>
                    <a:pt x="0" y="1029"/>
                    <a:pt x="501" y="1797"/>
                    <a:pt x="968" y="2464"/>
                  </a:cubicBezTo>
                  <a:cubicBezTo>
                    <a:pt x="1502" y="3198"/>
                    <a:pt x="2035" y="3965"/>
                    <a:pt x="2636" y="4665"/>
                  </a:cubicBezTo>
                  <a:cubicBezTo>
                    <a:pt x="2687" y="4708"/>
                    <a:pt x="2748" y="4727"/>
                    <a:pt x="2806" y="4727"/>
                  </a:cubicBezTo>
                  <a:cubicBezTo>
                    <a:pt x="2974" y="4727"/>
                    <a:pt x="3126" y="4572"/>
                    <a:pt x="3003" y="4399"/>
                  </a:cubicBezTo>
                  <a:cubicBezTo>
                    <a:pt x="2536" y="3598"/>
                    <a:pt x="2035" y="2831"/>
                    <a:pt x="1568" y="2097"/>
                  </a:cubicBezTo>
                  <a:lnTo>
                    <a:pt x="968" y="1096"/>
                  </a:lnTo>
                  <a:cubicBezTo>
                    <a:pt x="734" y="763"/>
                    <a:pt x="568" y="362"/>
                    <a:pt x="334" y="95"/>
                  </a:cubicBezTo>
                  <a:cubicBezTo>
                    <a:pt x="282" y="30"/>
                    <a:pt x="220" y="1"/>
                    <a:pt x="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4"/>
            <p:cNvSpPr/>
            <p:nvPr/>
          </p:nvSpPr>
          <p:spPr>
            <a:xfrm>
              <a:off x="4947100" y="1017725"/>
              <a:ext cx="137100" cy="86375"/>
            </a:xfrm>
            <a:custGeom>
              <a:rect b="b" l="l" r="r" t="t"/>
              <a:pathLst>
                <a:path extrusionOk="0" h="3455" w="5484">
                  <a:moveTo>
                    <a:pt x="223" y="1"/>
                  </a:moveTo>
                  <a:cubicBezTo>
                    <a:pt x="82" y="1"/>
                    <a:pt x="1" y="153"/>
                    <a:pt x="31" y="305"/>
                  </a:cubicBezTo>
                  <a:cubicBezTo>
                    <a:pt x="298" y="705"/>
                    <a:pt x="799" y="1006"/>
                    <a:pt x="1199" y="1273"/>
                  </a:cubicBezTo>
                  <a:cubicBezTo>
                    <a:pt x="1632" y="1539"/>
                    <a:pt x="2033" y="1806"/>
                    <a:pt x="2466" y="2040"/>
                  </a:cubicBezTo>
                  <a:cubicBezTo>
                    <a:pt x="3334" y="2607"/>
                    <a:pt x="4268" y="3107"/>
                    <a:pt x="5268" y="3441"/>
                  </a:cubicBezTo>
                  <a:cubicBezTo>
                    <a:pt x="5291" y="3450"/>
                    <a:pt x="5313" y="3454"/>
                    <a:pt x="5332" y="3454"/>
                  </a:cubicBezTo>
                  <a:cubicBezTo>
                    <a:pt x="5450" y="3454"/>
                    <a:pt x="5483" y="3294"/>
                    <a:pt x="5368" y="3207"/>
                  </a:cubicBezTo>
                  <a:cubicBezTo>
                    <a:pt x="4535" y="2640"/>
                    <a:pt x="3667" y="2140"/>
                    <a:pt x="2800" y="1573"/>
                  </a:cubicBezTo>
                  <a:cubicBezTo>
                    <a:pt x="2366" y="1339"/>
                    <a:pt x="1966" y="1039"/>
                    <a:pt x="1532" y="739"/>
                  </a:cubicBezTo>
                  <a:cubicBezTo>
                    <a:pt x="1165" y="505"/>
                    <a:pt x="698" y="138"/>
                    <a:pt x="265" y="5"/>
                  </a:cubicBezTo>
                  <a:cubicBezTo>
                    <a:pt x="250" y="2"/>
                    <a:pt x="236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8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oogle Shape;526;p25"/>
          <p:cNvGrpSpPr/>
          <p:nvPr/>
        </p:nvGrpSpPr>
        <p:grpSpPr>
          <a:xfrm rot="8100000">
            <a:off x="4191193" y="968262"/>
            <a:ext cx="316767" cy="248808"/>
            <a:chOff x="4181197" y="354494"/>
            <a:chExt cx="316771" cy="248811"/>
          </a:xfrm>
        </p:grpSpPr>
        <p:sp>
          <p:nvSpPr>
            <p:cNvPr id="527" name="Google Shape;527;p25"/>
            <p:cNvSpPr/>
            <p:nvPr/>
          </p:nvSpPr>
          <p:spPr>
            <a:xfrm>
              <a:off x="4181197" y="55008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5"/>
            <p:cNvSpPr/>
            <p:nvPr/>
          </p:nvSpPr>
          <p:spPr>
            <a:xfrm>
              <a:off x="4257040" y="354494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5"/>
            <p:cNvSpPr/>
            <p:nvPr/>
          </p:nvSpPr>
          <p:spPr>
            <a:xfrm>
              <a:off x="4367816" y="426006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" name="Google Shape;530;p25"/>
          <p:cNvGrpSpPr/>
          <p:nvPr/>
        </p:nvGrpSpPr>
        <p:grpSpPr>
          <a:xfrm>
            <a:off x="593899" y="359364"/>
            <a:ext cx="1527426" cy="1080846"/>
            <a:chOff x="593898" y="359378"/>
            <a:chExt cx="1382912" cy="978584"/>
          </a:xfrm>
        </p:grpSpPr>
        <p:grpSp>
          <p:nvGrpSpPr>
            <p:cNvPr id="531" name="Google Shape;531;p25"/>
            <p:cNvGrpSpPr/>
            <p:nvPr/>
          </p:nvGrpSpPr>
          <p:grpSpPr>
            <a:xfrm flipH="1">
              <a:off x="593898" y="359378"/>
              <a:ext cx="1382912" cy="978584"/>
              <a:chOff x="3134075" y="691300"/>
              <a:chExt cx="1188375" cy="840925"/>
            </a:xfrm>
          </p:grpSpPr>
          <p:sp>
            <p:nvSpPr>
              <p:cNvPr id="532" name="Google Shape;532;p25"/>
              <p:cNvSpPr/>
              <p:nvPr/>
            </p:nvSpPr>
            <p:spPr>
              <a:xfrm>
                <a:off x="3671125" y="907750"/>
                <a:ext cx="146800" cy="508725"/>
              </a:xfrm>
              <a:custGeom>
                <a:rect b="b" l="l" r="r" t="t"/>
                <a:pathLst>
                  <a:path extrusionOk="0" h="20349" w="5872">
                    <a:moveTo>
                      <a:pt x="4837" y="1"/>
                    </a:moveTo>
                    <a:lnTo>
                      <a:pt x="1" y="20049"/>
                    </a:lnTo>
                    <a:cubicBezTo>
                      <a:pt x="1" y="20049"/>
                      <a:pt x="167" y="20215"/>
                      <a:pt x="1101" y="20349"/>
                    </a:cubicBezTo>
                    <a:cubicBezTo>
                      <a:pt x="1101" y="20349"/>
                      <a:pt x="5705" y="568"/>
                      <a:pt x="5871" y="368"/>
                    </a:cubicBezTo>
                    <a:cubicBezTo>
                      <a:pt x="5871" y="368"/>
                      <a:pt x="5438" y="234"/>
                      <a:pt x="48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25"/>
              <p:cNvSpPr/>
              <p:nvPr/>
            </p:nvSpPr>
            <p:spPr>
              <a:xfrm>
                <a:off x="3697800" y="824625"/>
                <a:ext cx="587125" cy="673650"/>
              </a:xfrm>
              <a:custGeom>
                <a:rect b="b" l="l" r="r" t="t"/>
                <a:pathLst>
                  <a:path extrusionOk="0" h="26946" w="23485">
                    <a:moveTo>
                      <a:pt x="14965" y="1"/>
                    </a:moveTo>
                    <a:cubicBezTo>
                      <a:pt x="11637" y="1"/>
                      <a:pt x="7885" y="860"/>
                      <a:pt x="4804" y="3726"/>
                    </a:cubicBezTo>
                    <a:cubicBezTo>
                      <a:pt x="4671" y="3926"/>
                      <a:pt x="1" y="23707"/>
                      <a:pt x="1" y="23707"/>
                    </a:cubicBezTo>
                    <a:cubicBezTo>
                      <a:pt x="1" y="23707"/>
                      <a:pt x="1115" y="23394"/>
                      <a:pt x="3248" y="23394"/>
                    </a:cubicBezTo>
                    <a:cubicBezTo>
                      <a:pt x="6230" y="23394"/>
                      <a:pt x="11204" y="24006"/>
                      <a:pt x="17914" y="26943"/>
                    </a:cubicBezTo>
                    <a:lnTo>
                      <a:pt x="17947" y="26943"/>
                    </a:lnTo>
                    <a:cubicBezTo>
                      <a:pt x="17951" y="26944"/>
                      <a:pt x="17954" y="26945"/>
                      <a:pt x="17958" y="26945"/>
                    </a:cubicBezTo>
                    <a:cubicBezTo>
                      <a:pt x="18533" y="26945"/>
                      <a:pt x="22423" y="9790"/>
                      <a:pt x="23284" y="3826"/>
                    </a:cubicBezTo>
                    <a:cubicBezTo>
                      <a:pt x="23451" y="2659"/>
                      <a:pt x="23484" y="1891"/>
                      <a:pt x="23418" y="1858"/>
                    </a:cubicBezTo>
                    <a:cubicBezTo>
                      <a:pt x="23056" y="1516"/>
                      <a:pt x="19384" y="1"/>
                      <a:pt x="149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25"/>
              <p:cNvSpPr/>
              <p:nvPr/>
            </p:nvSpPr>
            <p:spPr>
              <a:xfrm>
                <a:off x="3181600" y="691300"/>
                <a:ext cx="610475" cy="717675"/>
              </a:xfrm>
              <a:custGeom>
                <a:rect b="b" l="l" r="r" t="t"/>
                <a:pathLst>
                  <a:path extrusionOk="0" h="28707" w="24419">
                    <a:moveTo>
                      <a:pt x="9031" y="1"/>
                    </a:moveTo>
                    <a:cubicBezTo>
                      <a:pt x="8557" y="1"/>
                      <a:pt x="8071" y="17"/>
                      <a:pt x="7573" y="53"/>
                    </a:cubicBezTo>
                    <a:cubicBezTo>
                      <a:pt x="7440" y="53"/>
                      <a:pt x="7239" y="420"/>
                      <a:pt x="6939" y="1053"/>
                    </a:cubicBezTo>
                    <a:cubicBezTo>
                      <a:pt x="5004" y="5323"/>
                      <a:pt x="1" y="21535"/>
                      <a:pt x="501" y="22335"/>
                    </a:cubicBezTo>
                    <a:cubicBezTo>
                      <a:pt x="1035" y="23203"/>
                      <a:pt x="14378" y="24437"/>
                      <a:pt x="19548" y="28707"/>
                    </a:cubicBezTo>
                    <a:lnTo>
                      <a:pt x="24418" y="8659"/>
                    </a:lnTo>
                    <a:cubicBezTo>
                      <a:pt x="24418" y="8659"/>
                      <a:pt x="19768" y="1"/>
                      <a:pt x="90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25"/>
              <p:cNvSpPr/>
              <p:nvPr/>
            </p:nvSpPr>
            <p:spPr>
              <a:xfrm>
                <a:off x="3697800" y="1408625"/>
                <a:ext cx="447850" cy="113775"/>
              </a:xfrm>
              <a:custGeom>
                <a:rect b="b" l="l" r="r" t="t"/>
                <a:pathLst>
                  <a:path extrusionOk="0" h="4551" w="17914">
                    <a:moveTo>
                      <a:pt x="3248" y="1"/>
                    </a:moveTo>
                    <a:cubicBezTo>
                      <a:pt x="1115" y="1"/>
                      <a:pt x="1" y="314"/>
                      <a:pt x="1" y="314"/>
                    </a:cubicBezTo>
                    <a:lnTo>
                      <a:pt x="168" y="747"/>
                    </a:lnTo>
                    <a:cubicBezTo>
                      <a:pt x="168" y="747"/>
                      <a:pt x="5138" y="1515"/>
                      <a:pt x="9941" y="2482"/>
                    </a:cubicBezTo>
                    <a:cubicBezTo>
                      <a:pt x="13077" y="3082"/>
                      <a:pt x="15812" y="4016"/>
                      <a:pt x="17480" y="4550"/>
                    </a:cubicBezTo>
                    <a:lnTo>
                      <a:pt x="17914" y="3549"/>
                    </a:lnTo>
                    <a:cubicBezTo>
                      <a:pt x="11204" y="613"/>
                      <a:pt x="6230" y="1"/>
                      <a:pt x="32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25"/>
              <p:cNvSpPr/>
              <p:nvPr/>
            </p:nvSpPr>
            <p:spPr>
              <a:xfrm>
                <a:off x="4133950" y="918600"/>
                <a:ext cx="188500" cy="613625"/>
              </a:xfrm>
              <a:custGeom>
                <a:rect b="b" l="l" r="r" t="t"/>
                <a:pathLst>
                  <a:path extrusionOk="0" h="24545" w="7540">
                    <a:moveTo>
                      <a:pt x="5838" y="0"/>
                    </a:moveTo>
                    <a:cubicBezTo>
                      <a:pt x="4978" y="5959"/>
                      <a:pt x="1094" y="23153"/>
                      <a:pt x="514" y="23153"/>
                    </a:cubicBezTo>
                    <a:cubicBezTo>
                      <a:pt x="509" y="23153"/>
                      <a:pt x="505" y="23152"/>
                      <a:pt x="501" y="23150"/>
                    </a:cubicBezTo>
                    <a:cubicBezTo>
                      <a:pt x="468" y="23150"/>
                      <a:pt x="468" y="23150"/>
                      <a:pt x="434" y="23117"/>
                    </a:cubicBezTo>
                    <a:lnTo>
                      <a:pt x="1" y="24118"/>
                    </a:lnTo>
                    <a:cubicBezTo>
                      <a:pt x="824" y="24365"/>
                      <a:pt x="1377" y="24544"/>
                      <a:pt x="1565" y="24544"/>
                    </a:cubicBezTo>
                    <a:cubicBezTo>
                      <a:pt x="1606" y="24544"/>
                      <a:pt x="1629" y="24536"/>
                      <a:pt x="1635" y="24518"/>
                    </a:cubicBezTo>
                    <a:cubicBezTo>
                      <a:pt x="1969" y="24151"/>
                      <a:pt x="7539" y="1001"/>
                      <a:pt x="7306" y="668"/>
                    </a:cubicBezTo>
                    <a:cubicBezTo>
                      <a:pt x="7106" y="334"/>
                      <a:pt x="5938" y="34"/>
                      <a:pt x="58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25"/>
              <p:cNvSpPr/>
              <p:nvPr/>
            </p:nvSpPr>
            <p:spPr>
              <a:xfrm>
                <a:off x="3134075" y="707575"/>
                <a:ext cx="567100" cy="725475"/>
              </a:xfrm>
              <a:custGeom>
                <a:rect b="b" l="l" r="r" t="t"/>
                <a:pathLst>
                  <a:path extrusionOk="0" h="29019" w="22684">
                    <a:moveTo>
                      <a:pt x="7087" y="0"/>
                    </a:moveTo>
                    <a:cubicBezTo>
                      <a:pt x="6960" y="0"/>
                      <a:pt x="6860" y="20"/>
                      <a:pt x="6805" y="69"/>
                    </a:cubicBezTo>
                    <a:cubicBezTo>
                      <a:pt x="6505" y="336"/>
                      <a:pt x="1" y="22051"/>
                      <a:pt x="734" y="22752"/>
                    </a:cubicBezTo>
                    <a:cubicBezTo>
                      <a:pt x="1101" y="23119"/>
                      <a:pt x="6172" y="24119"/>
                      <a:pt x="11175" y="25454"/>
                    </a:cubicBezTo>
                    <a:cubicBezTo>
                      <a:pt x="16145" y="26788"/>
                      <a:pt x="20982" y="28456"/>
                      <a:pt x="20982" y="28456"/>
                    </a:cubicBezTo>
                    <a:cubicBezTo>
                      <a:pt x="20982" y="28456"/>
                      <a:pt x="21339" y="29019"/>
                      <a:pt x="21967" y="29019"/>
                    </a:cubicBezTo>
                    <a:cubicBezTo>
                      <a:pt x="22177" y="29019"/>
                      <a:pt x="22417" y="28956"/>
                      <a:pt x="22683" y="28789"/>
                    </a:cubicBezTo>
                    <a:lnTo>
                      <a:pt x="22517" y="28356"/>
                    </a:lnTo>
                    <a:cubicBezTo>
                      <a:pt x="21616" y="28222"/>
                      <a:pt x="21449" y="28056"/>
                      <a:pt x="21449" y="28056"/>
                    </a:cubicBezTo>
                    <a:cubicBezTo>
                      <a:pt x="16279" y="23786"/>
                      <a:pt x="2936" y="22552"/>
                      <a:pt x="2302" y="21684"/>
                    </a:cubicBezTo>
                    <a:cubicBezTo>
                      <a:pt x="1835" y="20884"/>
                      <a:pt x="6805" y="4639"/>
                      <a:pt x="8773" y="402"/>
                    </a:cubicBezTo>
                    <a:cubicBezTo>
                      <a:pt x="8773" y="402"/>
                      <a:pt x="7657" y="0"/>
                      <a:pt x="70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25"/>
              <p:cNvSpPr/>
              <p:nvPr/>
            </p:nvSpPr>
            <p:spPr>
              <a:xfrm>
                <a:off x="3391750" y="745150"/>
                <a:ext cx="332775" cy="215400"/>
              </a:xfrm>
              <a:custGeom>
                <a:rect b="b" l="l" r="r" t="t"/>
                <a:pathLst>
                  <a:path extrusionOk="0" h="8616" w="13311">
                    <a:moveTo>
                      <a:pt x="4312" y="1150"/>
                    </a:moveTo>
                    <a:cubicBezTo>
                      <a:pt x="4384" y="1150"/>
                      <a:pt x="4443" y="1164"/>
                      <a:pt x="4471" y="1201"/>
                    </a:cubicBezTo>
                    <a:cubicBezTo>
                      <a:pt x="4537" y="1268"/>
                      <a:pt x="3870" y="1935"/>
                      <a:pt x="3837" y="2002"/>
                    </a:cubicBezTo>
                    <a:cubicBezTo>
                      <a:pt x="3670" y="2168"/>
                      <a:pt x="3303" y="2369"/>
                      <a:pt x="2870" y="2535"/>
                    </a:cubicBezTo>
                    <a:lnTo>
                      <a:pt x="2870" y="2435"/>
                    </a:lnTo>
                    <a:cubicBezTo>
                      <a:pt x="2936" y="1935"/>
                      <a:pt x="3303" y="1501"/>
                      <a:pt x="3770" y="1268"/>
                    </a:cubicBezTo>
                    <a:cubicBezTo>
                      <a:pt x="3842" y="1244"/>
                      <a:pt x="4123" y="1150"/>
                      <a:pt x="4312" y="1150"/>
                    </a:cubicBezTo>
                    <a:close/>
                    <a:moveTo>
                      <a:pt x="6968" y="2310"/>
                    </a:moveTo>
                    <a:cubicBezTo>
                      <a:pt x="7064" y="2310"/>
                      <a:pt x="7123" y="2385"/>
                      <a:pt x="7039" y="2669"/>
                    </a:cubicBezTo>
                    <a:cubicBezTo>
                      <a:pt x="7006" y="2735"/>
                      <a:pt x="6839" y="2869"/>
                      <a:pt x="6772" y="2902"/>
                    </a:cubicBezTo>
                    <a:cubicBezTo>
                      <a:pt x="6439" y="3169"/>
                      <a:pt x="6039" y="3436"/>
                      <a:pt x="5672" y="3669"/>
                    </a:cubicBezTo>
                    <a:cubicBezTo>
                      <a:pt x="5672" y="3369"/>
                      <a:pt x="5838" y="3069"/>
                      <a:pt x="6039" y="2869"/>
                    </a:cubicBezTo>
                    <a:cubicBezTo>
                      <a:pt x="6205" y="2702"/>
                      <a:pt x="6472" y="2502"/>
                      <a:pt x="6672" y="2402"/>
                    </a:cubicBezTo>
                    <a:cubicBezTo>
                      <a:pt x="6739" y="2385"/>
                      <a:pt x="6872" y="2310"/>
                      <a:pt x="6968" y="2310"/>
                    </a:cubicBezTo>
                    <a:close/>
                    <a:moveTo>
                      <a:pt x="9163" y="3584"/>
                    </a:moveTo>
                    <a:cubicBezTo>
                      <a:pt x="9183" y="3584"/>
                      <a:pt x="9199" y="3590"/>
                      <a:pt x="9207" y="3603"/>
                    </a:cubicBezTo>
                    <a:cubicBezTo>
                      <a:pt x="9274" y="3703"/>
                      <a:pt x="8707" y="4203"/>
                      <a:pt x="8674" y="4203"/>
                    </a:cubicBezTo>
                    <a:cubicBezTo>
                      <a:pt x="8507" y="4303"/>
                      <a:pt x="8307" y="4437"/>
                      <a:pt x="8140" y="4570"/>
                    </a:cubicBezTo>
                    <a:cubicBezTo>
                      <a:pt x="8207" y="4337"/>
                      <a:pt x="8340" y="4070"/>
                      <a:pt x="8607" y="3870"/>
                    </a:cubicBezTo>
                    <a:cubicBezTo>
                      <a:pt x="8665" y="3841"/>
                      <a:pt x="9026" y="3584"/>
                      <a:pt x="9163" y="3584"/>
                    </a:cubicBezTo>
                    <a:close/>
                    <a:moveTo>
                      <a:pt x="11030" y="4725"/>
                    </a:moveTo>
                    <a:cubicBezTo>
                      <a:pt x="11054" y="4725"/>
                      <a:pt x="11081" y="4729"/>
                      <a:pt x="11109" y="4737"/>
                    </a:cubicBezTo>
                    <a:cubicBezTo>
                      <a:pt x="11109" y="4770"/>
                      <a:pt x="11142" y="4870"/>
                      <a:pt x="11142" y="4904"/>
                    </a:cubicBezTo>
                    <a:cubicBezTo>
                      <a:pt x="11209" y="5037"/>
                      <a:pt x="11209" y="5104"/>
                      <a:pt x="11109" y="5204"/>
                    </a:cubicBezTo>
                    <a:cubicBezTo>
                      <a:pt x="10975" y="5404"/>
                      <a:pt x="10642" y="5604"/>
                      <a:pt x="10442" y="5771"/>
                    </a:cubicBezTo>
                    <a:cubicBezTo>
                      <a:pt x="10342" y="5838"/>
                      <a:pt x="10275" y="5904"/>
                      <a:pt x="10175" y="5938"/>
                    </a:cubicBezTo>
                    <a:cubicBezTo>
                      <a:pt x="10208" y="5604"/>
                      <a:pt x="10375" y="5237"/>
                      <a:pt x="10642" y="5037"/>
                    </a:cubicBezTo>
                    <a:cubicBezTo>
                      <a:pt x="10759" y="4920"/>
                      <a:pt x="10851" y="4725"/>
                      <a:pt x="11030" y="4725"/>
                    </a:cubicBezTo>
                    <a:close/>
                    <a:moveTo>
                      <a:pt x="2836" y="0"/>
                    </a:moveTo>
                    <a:cubicBezTo>
                      <a:pt x="1969" y="0"/>
                      <a:pt x="1002" y="234"/>
                      <a:pt x="468" y="1001"/>
                    </a:cubicBezTo>
                    <a:cubicBezTo>
                      <a:pt x="101" y="1535"/>
                      <a:pt x="1" y="2369"/>
                      <a:pt x="468" y="2902"/>
                    </a:cubicBezTo>
                    <a:cubicBezTo>
                      <a:pt x="754" y="3207"/>
                      <a:pt x="1138" y="3316"/>
                      <a:pt x="1539" y="3316"/>
                    </a:cubicBezTo>
                    <a:cubicBezTo>
                      <a:pt x="1840" y="3316"/>
                      <a:pt x="2150" y="3255"/>
                      <a:pt x="2436" y="3169"/>
                    </a:cubicBezTo>
                    <a:cubicBezTo>
                      <a:pt x="2636" y="3770"/>
                      <a:pt x="3170" y="4203"/>
                      <a:pt x="3837" y="4337"/>
                    </a:cubicBezTo>
                    <a:cubicBezTo>
                      <a:pt x="3953" y="4354"/>
                      <a:pt x="4065" y="4363"/>
                      <a:pt x="4172" y="4363"/>
                    </a:cubicBezTo>
                    <a:cubicBezTo>
                      <a:pt x="4467" y="4363"/>
                      <a:pt x="4736" y="4301"/>
                      <a:pt x="5004" y="4203"/>
                    </a:cubicBezTo>
                    <a:cubicBezTo>
                      <a:pt x="5038" y="4437"/>
                      <a:pt x="5171" y="4704"/>
                      <a:pt x="5371" y="4904"/>
                    </a:cubicBezTo>
                    <a:cubicBezTo>
                      <a:pt x="5781" y="5337"/>
                      <a:pt x="6329" y="5510"/>
                      <a:pt x="6865" y="5510"/>
                    </a:cubicBezTo>
                    <a:cubicBezTo>
                      <a:pt x="7072" y="5510"/>
                      <a:pt x="7278" y="5484"/>
                      <a:pt x="7473" y="5437"/>
                    </a:cubicBezTo>
                    <a:cubicBezTo>
                      <a:pt x="7473" y="5504"/>
                      <a:pt x="7473" y="5537"/>
                      <a:pt x="7506" y="5571"/>
                    </a:cubicBezTo>
                    <a:cubicBezTo>
                      <a:pt x="7776" y="6218"/>
                      <a:pt x="8350" y="6647"/>
                      <a:pt x="9001" y="6647"/>
                    </a:cubicBezTo>
                    <a:cubicBezTo>
                      <a:pt x="9156" y="6647"/>
                      <a:pt x="9314" y="6623"/>
                      <a:pt x="9474" y="6572"/>
                    </a:cubicBezTo>
                    <a:cubicBezTo>
                      <a:pt x="9508" y="6572"/>
                      <a:pt x="9608" y="6538"/>
                      <a:pt x="9641" y="6505"/>
                    </a:cubicBezTo>
                    <a:cubicBezTo>
                      <a:pt x="9708" y="6872"/>
                      <a:pt x="10008" y="7205"/>
                      <a:pt x="10475" y="7372"/>
                    </a:cubicBezTo>
                    <a:cubicBezTo>
                      <a:pt x="10629" y="7418"/>
                      <a:pt x="10776" y="7438"/>
                      <a:pt x="10918" y="7438"/>
                    </a:cubicBezTo>
                    <a:cubicBezTo>
                      <a:pt x="11296" y="7438"/>
                      <a:pt x="11636" y="7290"/>
                      <a:pt x="11976" y="7072"/>
                    </a:cubicBezTo>
                    <a:cubicBezTo>
                      <a:pt x="12009" y="7572"/>
                      <a:pt x="12276" y="8073"/>
                      <a:pt x="12510" y="8506"/>
                    </a:cubicBezTo>
                    <a:cubicBezTo>
                      <a:pt x="12567" y="8583"/>
                      <a:pt x="12654" y="8615"/>
                      <a:pt x="12746" y="8615"/>
                    </a:cubicBezTo>
                    <a:cubicBezTo>
                      <a:pt x="12974" y="8615"/>
                      <a:pt x="13229" y="8411"/>
                      <a:pt x="13110" y="8173"/>
                    </a:cubicBezTo>
                    <a:cubicBezTo>
                      <a:pt x="12843" y="7706"/>
                      <a:pt x="12510" y="6938"/>
                      <a:pt x="12710" y="6438"/>
                    </a:cubicBezTo>
                    <a:lnTo>
                      <a:pt x="13210" y="5938"/>
                    </a:lnTo>
                    <a:cubicBezTo>
                      <a:pt x="13310" y="5871"/>
                      <a:pt x="13310" y="5704"/>
                      <a:pt x="13177" y="5704"/>
                    </a:cubicBezTo>
                    <a:cubicBezTo>
                      <a:pt x="13154" y="5703"/>
                      <a:pt x="13132" y="5702"/>
                      <a:pt x="13110" y="5702"/>
                    </a:cubicBezTo>
                    <a:cubicBezTo>
                      <a:pt x="12613" y="5702"/>
                      <a:pt x="12269" y="6059"/>
                      <a:pt x="12110" y="6538"/>
                    </a:cubicBezTo>
                    <a:cubicBezTo>
                      <a:pt x="12110" y="6572"/>
                      <a:pt x="12110" y="6605"/>
                      <a:pt x="12043" y="6672"/>
                    </a:cubicBezTo>
                    <a:cubicBezTo>
                      <a:pt x="11722" y="6825"/>
                      <a:pt x="11365" y="6920"/>
                      <a:pt x="11050" y="6920"/>
                    </a:cubicBezTo>
                    <a:cubicBezTo>
                      <a:pt x="10612" y="6920"/>
                      <a:pt x="10252" y="6737"/>
                      <a:pt x="10175" y="6271"/>
                    </a:cubicBezTo>
                    <a:cubicBezTo>
                      <a:pt x="10442" y="6105"/>
                      <a:pt x="10675" y="5938"/>
                      <a:pt x="10875" y="5738"/>
                    </a:cubicBezTo>
                    <a:cubicBezTo>
                      <a:pt x="11142" y="5504"/>
                      <a:pt x="11576" y="5104"/>
                      <a:pt x="11542" y="4737"/>
                    </a:cubicBezTo>
                    <a:cubicBezTo>
                      <a:pt x="11509" y="4437"/>
                      <a:pt x="11209" y="4237"/>
                      <a:pt x="10909" y="4237"/>
                    </a:cubicBezTo>
                    <a:cubicBezTo>
                      <a:pt x="10508" y="4270"/>
                      <a:pt x="10141" y="4704"/>
                      <a:pt x="9908" y="5037"/>
                    </a:cubicBezTo>
                    <a:cubicBezTo>
                      <a:pt x="9708" y="5337"/>
                      <a:pt x="9641" y="5738"/>
                      <a:pt x="9641" y="6105"/>
                    </a:cubicBezTo>
                    <a:cubicBezTo>
                      <a:pt x="9541" y="6105"/>
                      <a:pt x="9474" y="6171"/>
                      <a:pt x="9374" y="6171"/>
                    </a:cubicBezTo>
                    <a:cubicBezTo>
                      <a:pt x="9352" y="6172"/>
                      <a:pt x="9329" y="6173"/>
                      <a:pt x="9307" y="6173"/>
                    </a:cubicBezTo>
                    <a:cubicBezTo>
                      <a:pt x="8678" y="6173"/>
                      <a:pt x="8269" y="5721"/>
                      <a:pt x="8140" y="5237"/>
                    </a:cubicBezTo>
                    <a:cubicBezTo>
                      <a:pt x="8474" y="5070"/>
                      <a:pt x="8807" y="4870"/>
                      <a:pt x="9041" y="4603"/>
                    </a:cubicBezTo>
                    <a:cubicBezTo>
                      <a:pt x="9308" y="4370"/>
                      <a:pt x="9708" y="4003"/>
                      <a:pt x="9708" y="3603"/>
                    </a:cubicBezTo>
                    <a:cubicBezTo>
                      <a:pt x="9724" y="3187"/>
                      <a:pt x="9472" y="3047"/>
                      <a:pt x="9161" y="3047"/>
                    </a:cubicBezTo>
                    <a:cubicBezTo>
                      <a:pt x="8823" y="3047"/>
                      <a:pt x="8415" y="3213"/>
                      <a:pt x="8207" y="3369"/>
                    </a:cubicBezTo>
                    <a:cubicBezTo>
                      <a:pt x="7773" y="3703"/>
                      <a:pt x="7406" y="4237"/>
                      <a:pt x="7373" y="4837"/>
                    </a:cubicBezTo>
                    <a:cubicBezTo>
                      <a:pt x="7306" y="4837"/>
                      <a:pt x="7239" y="4870"/>
                      <a:pt x="7173" y="4870"/>
                    </a:cubicBezTo>
                    <a:cubicBezTo>
                      <a:pt x="7076" y="4882"/>
                      <a:pt x="6978" y="4889"/>
                      <a:pt x="6879" y="4889"/>
                    </a:cubicBezTo>
                    <a:cubicBezTo>
                      <a:pt x="6431" y="4889"/>
                      <a:pt x="5978" y="4753"/>
                      <a:pt x="5705" y="4370"/>
                    </a:cubicBezTo>
                    <a:cubicBezTo>
                      <a:pt x="5638" y="4237"/>
                      <a:pt x="5572" y="4070"/>
                      <a:pt x="5538" y="3936"/>
                    </a:cubicBezTo>
                    <a:cubicBezTo>
                      <a:pt x="5805" y="3836"/>
                      <a:pt x="6039" y="3603"/>
                      <a:pt x="6305" y="3436"/>
                    </a:cubicBezTo>
                    <a:cubicBezTo>
                      <a:pt x="6572" y="3202"/>
                      <a:pt x="7673" y="2535"/>
                      <a:pt x="7273" y="2002"/>
                    </a:cubicBezTo>
                    <a:cubicBezTo>
                      <a:pt x="7156" y="1862"/>
                      <a:pt x="7006" y="1805"/>
                      <a:pt x="6839" y="1805"/>
                    </a:cubicBezTo>
                    <a:cubicBezTo>
                      <a:pt x="6290" y="1805"/>
                      <a:pt x="5568" y="2421"/>
                      <a:pt x="5338" y="2702"/>
                    </a:cubicBezTo>
                    <a:cubicBezTo>
                      <a:pt x="5038" y="3069"/>
                      <a:pt x="4938" y="3436"/>
                      <a:pt x="4938" y="3870"/>
                    </a:cubicBezTo>
                    <a:cubicBezTo>
                      <a:pt x="4802" y="3891"/>
                      <a:pt x="4664" y="3902"/>
                      <a:pt x="4527" y="3902"/>
                    </a:cubicBezTo>
                    <a:cubicBezTo>
                      <a:pt x="3819" y="3902"/>
                      <a:pt x="3132" y="3606"/>
                      <a:pt x="2936" y="2936"/>
                    </a:cubicBezTo>
                    <a:cubicBezTo>
                      <a:pt x="3637" y="2669"/>
                      <a:pt x="4638" y="2068"/>
                      <a:pt x="4804" y="1268"/>
                    </a:cubicBezTo>
                    <a:cubicBezTo>
                      <a:pt x="4880" y="929"/>
                      <a:pt x="4551" y="834"/>
                      <a:pt x="4191" y="834"/>
                    </a:cubicBezTo>
                    <a:cubicBezTo>
                      <a:pt x="3912" y="834"/>
                      <a:pt x="3615" y="891"/>
                      <a:pt x="3470" y="934"/>
                    </a:cubicBezTo>
                    <a:cubicBezTo>
                      <a:pt x="2703" y="1234"/>
                      <a:pt x="2269" y="1935"/>
                      <a:pt x="2336" y="2735"/>
                    </a:cubicBezTo>
                    <a:cubicBezTo>
                      <a:pt x="2084" y="2804"/>
                      <a:pt x="1832" y="2849"/>
                      <a:pt x="1606" y="2849"/>
                    </a:cubicBezTo>
                    <a:cubicBezTo>
                      <a:pt x="1173" y="2849"/>
                      <a:pt x="834" y="2684"/>
                      <a:pt x="768" y="2202"/>
                    </a:cubicBezTo>
                    <a:cubicBezTo>
                      <a:pt x="601" y="1001"/>
                      <a:pt x="2036" y="667"/>
                      <a:pt x="2936" y="334"/>
                    </a:cubicBezTo>
                    <a:cubicBezTo>
                      <a:pt x="3136" y="234"/>
                      <a:pt x="3036" y="0"/>
                      <a:pt x="28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25"/>
              <p:cNvSpPr/>
              <p:nvPr/>
            </p:nvSpPr>
            <p:spPr>
              <a:xfrm>
                <a:off x="3363400" y="879850"/>
                <a:ext cx="316625" cy="129125"/>
              </a:xfrm>
              <a:custGeom>
                <a:rect b="b" l="l" r="r" t="t"/>
                <a:pathLst>
                  <a:path extrusionOk="0" h="5165" w="12665">
                    <a:moveTo>
                      <a:pt x="589" y="1"/>
                    </a:moveTo>
                    <a:cubicBezTo>
                      <a:pt x="494" y="1"/>
                      <a:pt x="398" y="5"/>
                      <a:pt x="301" y="16"/>
                    </a:cubicBezTo>
                    <a:cubicBezTo>
                      <a:pt x="101" y="49"/>
                      <a:pt x="1" y="350"/>
                      <a:pt x="234" y="450"/>
                    </a:cubicBezTo>
                    <a:cubicBezTo>
                      <a:pt x="668" y="616"/>
                      <a:pt x="1235" y="650"/>
                      <a:pt x="1669" y="783"/>
                    </a:cubicBezTo>
                    <a:cubicBezTo>
                      <a:pt x="2236" y="850"/>
                      <a:pt x="2769" y="983"/>
                      <a:pt x="3270" y="1117"/>
                    </a:cubicBezTo>
                    <a:cubicBezTo>
                      <a:pt x="4337" y="1384"/>
                      <a:pt x="5438" y="1717"/>
                      <a:pt x="6472" y="2151"/>
                    </a:cubicBezTo>
                    <a:cubicBezTo>
                      <a:pt x="8507" y="2951"/>
                      <a:pt x="10341" y="4119"/>
                      <a:pt x="12276" y="5153"/>
                    </a:cubicBezTo>
                    <a:cubicBezTo>
                      <a:pt x="12304" y="5161"/>
                      <a:pt x="12332" y="5165"/>
                      <a:pt x="12358" y="5165"/>
                    </a:cubicBezTo>
                    <a:cubicBezTo>
                      <a:pt x="12546" y="5165"/>
                      <a:pt x="12664" y="4970"/>
                      <a:pt x="12576" y="4853"/>
                    </a:cubicBezTo>
                    <a:cubicBezTo>
                      <a:pt x="10909" y="3352"/>
                      <a:pt x="8807" y="2318"/>
                      <a:pt x="6739" y="1517"/>
                    </a:cubicBezTo>
                    <a:cubicBezTo>
                      <a:pt x="5738" y="1150"/>
                      <a:pt x="4671" y="817"/>
                      <a:pt x="3603" y="516"/>
                    </a:cubicBezTo>
                    <a:cubicBezTo>
                      <a:pt x="3070" y="383"/>
                      <a:pt x="2503" y="283"/>
                      <a:pt x="2002" y="183"/>
                    </a:cubicBezTo>
                    <a:cubicBezTo>
                      <a:pt x="1555" y="127"/>
                      <a:pt x="1084" y="1"/>
                      <a:pt x="5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25"/>
              <p:cNvSpPr/>
              <p:nvPr/>
            </p:nvSpPr>
            <p:spPr>
              <a:xfrm>
                <a:off x="3357575" y="972800"/>
                <a:ext cx="341100" cy="145125"/>
              </a:xfrm>
              <a:custGeom>
                <a:rect b="b" l="l" r="r" t="t"/>
                <a:pathLst>
                  <a:path extrusionOk="0" h="5805" w="13644">
                    <a:moveTo>
                      <a:pt x="167" y="1"/>
                    </a:moveTo>
                    <a:cubicBezTo>
                      <a:pt x="34" y="1"/>
                      <a:pt x="0" y="167"/>
                      <a:pt x="134" y="234"/>
                    </a:cubicBezTo>
                    <a:cubicBezTo>
                      <a:pt x="2502" y="801"/>
                      <a:pt x="4837" y="1468"/>
                      <a:pt x="7072" y="2436"/>
                    </a:cubicBezTo>
                    <a:cubicBezTo>
                      <a:pt x="8173" y="2869"/>
                      <a:pt x="9240" y="3370"/>
                      <a:pt x="10308" y="3970"/>
                    </a:cubicBezTo>
                    <a:cubicBezTo>
                      <a:pt x="10808" y="4270"/>
                      <a:pt x="11342" y="4571"/>
                      <a:pt x="11842" y="4838"/>
                    </a:cubicBezTo>
                    <a:cubicBezTo>
                      <a:pt x="12376" y="5171"/>
                      <a:pt x="12876" y="5571"/>
                      <a:pt x="13410" y="5805"/>
                    </a:cubicBezTo>
                    <a:cubicBezTo>
                      <a:pt x="13577" y="5805"/>
                      <a:pt x="13643" y="5671"/>
                      <a:pt x="13543" y="5605"/>
                    </a:cubicBezTo>
                    <a:cubicBezTo>
                      <a:pt x="12743" y="4771"/>
                      <a:pt x="11542" y="4170"/>
                      <a:pt x="10541" y="3603"/>
                    </a:cubicBezTo>
                    <a:cubicBezTo>
                      <a:pt x="9474" y="2969"/>
                      <a:pt x="8340" y="2436"/>
                      <a:pt x="7205" y="1969"/>
                    </a:cubicBezTo>
                    <a:cubicBezTo>
                      <a:pt x="4970" y="1068"/>
                      <a:pt x="2569" y="301"/>
                      <a:pt x="1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25"/>
              <p:cNvSpPr/>
              <p:nvPr/>
            </p:nvSpPr>
            <p:spPr>
              <a:xfrm>
                <a:off x="3315875" y="1085925"/>
                <a:ext cx="354450" cy="137200"/>
              </a:xfrm>
              <a:custGeom>
                <a:rect b="b" l="l" r="r" t="t"/>
                <a:pathLst>
                  <a:path extrusionOk="0" h="5488" w="14178">
                    <a:moveTo>
                      <a:pt x="2095" y="1"/>
                    </a:moveTo>
                    <a:cubicBezTo>
                      <a:pt x="1447" y="1"/>
                      <a:pt x="802" y="47"/>
                      <a:pt x="167" y="146"/>
                    </a:cubicBezTo>
                    <a:cubicBezTo>
                      <a:pt x="0" y="212"/>
                      <a:pt x="0" y="446"/>
                      <a:pt x="201" y="446"/>
                    </a:cubicBezTo>
                    <a:cubicBezTo>
                      <a:pt x="2802" y="446"/>
                      <a:pt x="5371" y="746"/>
                      <a:pt x="7806" y="1714"/>
                    </a:cubicBezTo>
                    <a:cubicBezTo>
                      <a:pt x="8973" y="2147"/>
                      <a:pt x="10141" y="2748"/>
                      <a:pt x="11175" y="3448"/>
                    </a:cubicBezTo>
                    <a:cubicBezTo>
                      <a:pt x="11709" y="3815"/>
                      <a:pt x="12209" y="4215"/>
                      <a:pt x="12676" y="4616"/>
                    </a:cubicBezTo>
                    <a:cubicBezTo>
                      <a:pt x="13025" y="4901"/>
                      <a:pt x="13434" y="5488"/>
                      <a:pt x="13875" y="5488"/>
                    </a:cubicBezTo>
                    <a:cubicBezTo>
                      <a:pt x="13898" y="5488"/>
                      <a:pt x="13921" y="5486"/>
                      <a:pt x="13944" y="5483"/>
                    </a:cubicBezTo>
                    <a:cubicBezTo>
                      <a:pt x="14077" y="5450"/>
                      <a:pt x="14177" y="5283"/>
                      <a:pt x="14177" y="5149"/>
                    </a:cubicBezTo>
                    <a:cubicBezTo>
                      <a:pt x="14177" y="4616"/>
                      <a:pt x="13377" y="4149"/>
                      <a:pt x="13010" y="3882"/>
                    </a:cubicBezTo>
                    <a:cubicBezTo>
                      <a:pt x="12509" y="3481"/>
                      <a:pt x="12009" y="3148"/>
                      <a:pt x="11509" y="2814"/>
                    </a:cubicBezTo>
                    <a:cubicBezTo>
                      <a:pt x="10341" y="2114"/>
                      <a:pt x="9140" y="1480"/>
                      <a:pt x="7873" y="1080"/>
                    </a:cubicBezTo>
                    <a:cubicBezTo>
                      <a:pt x="6065" y="427"/>
                      <a:pt x="4068" y="1"/>
                      <a:pt x="20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25"/>
              <p:cNvSpPr/>
              <p:nvPr/>
            </p:nvSpPr>
            <p:spPr>
              <a:xfrm>
                <a:off x="3440125" y="1197125"/>
                <a:ext cx="150750" cy="50175"/>
              </a:xfrm>
              <a:custGeom>
                <a:rect b="b" l="l" r="r" t="t"/>
                <a:pathLst>
                  <a:path extrusionOk="0" h="2007" w="6030">
                    <a:moveTo>
                      <a:pt x="67" y="1"/>
                    </a:moveTo>
                    <a:cubicBezTo>
                      <a:pt x="1" y="1"/>
                      <a:pt x="1" y="168"/>
                      <a:pt x="67" y="168"/>
                    </a:cubicBezTo>
                    <a:cubicBezTo>
                      <a:pt x="2102" y="334"/>
                      <a:pt x="4037" y="1035"/>
                      <a:pt x="5838" y="2002"/>
                    </a:cubicBezTo>
                    <a:cubicBezTo>
                      <a:pt x="5847" y="2005"/>
                      <a:pt x="5856" y="2007"/>
                      <a:pt x="5865" y="2007"/>
                    </a:cubicBezTo>
                    <a:cubicBezTo>
                      <a:pt x="5955" y="2007"/>
                      <a:pt x="6029" y="1866"/>
                      <a:pt x="5938" y="1835"/>
                    </a:cubicBezTo>
                    <a:cubicBezTo>
                      <a:pt x="4270" y="535"/>
                      <a:pt x="2202" y="1"/>
                      <a:pt x="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3" name="Google Shape;543;p25"/>
            <p:cNvGrpSpPr/>
            <p:nvPr/>
          </p:nvGrpSpPr>
          <p:grpSpPr>
            <a:xfrm rot="-2700000">
              <a:off x="838948" y="840954"/>
              <a:ext cx="310902" cy="239933"/>
              <a:chOff x="4882422" y="4353914"/>
              <a:chExt cx="235250" cy="181550"/>
            </a:xfrm>
          </p:grpSpPr>
          <p:sp>
            <p:nvSpPr>
              <p:cNvPr id="544" name="Google Shape;544;p25"/>
              <p:cNvSpPr/>
              <p:nvPr/>
            </p:nvSpPr>
            <p:spPr>
              <a:xfrm>
                <a:off x="4990847" y="4415089"/>
                <a:ext cx="39300" cy="35825"/>
              </a:xfrm>
              <a:custGeom>
                <a:rect b="b" l="l" r="r" t="t"/>
                <a:pathLst>
                  <a:path extrusionOk="0" fill="none" h="1433" w="1572">
                    <a:moveTo>
                      <a:pt x="219" y="0"/>
                    </a:moveTo>
                    <a:cubicBezTo>
                      <a:pt x="0" y="796"/>
                      <a:pt x="856" y="1433"/>
                      <a:pt x="1572" y="1075"/>
                    </a:cubicBezTo>
                  </a:path>
                </a:pathLst>
              </a:custGeom>
              <a:solidFill>
                <a:schemeClr val="lt2"/>
              </a:solidFill>
              <a:ln cap="rnd" cmpd="sng" w="179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25"/>
              <p:cNvSpPr/>
              <p:nvPr/>
            </p:nvSpPr>
            <p:spPr>
              <a:xfrm>
                <a:off x="4976422" y="4364364"/>
                <a:ext cx="31850" cy="29000"/>
              </a:xfrm>
              <a:custGeom>
                <a:rect b="b" l="l" r="r" t="t"/>
                <a:pathLst>
                  <a:path extrusionOk="0" h="1160" w="1274">
                    <a:moveTo>
                      <a:pt x="647" y="0"/>
                    </a:moveTo>
                    <a:cubicBezTo>
                      <a:pt x="498" y="0"/>
                      <a:pt x="348" y="60"/>
                      <a:pt x="239" y="179"/>
                    </a:cubicBezTo>
                    <a:cubicBezTo>
                      <a:pt x="0" y="398"/>
                      <a:pt x="0" y="776"/>
                      <a:pt x="239" y="995"/>
                    </a:cubicBezTo>
                    <a:cubicBezTo>
                      <a:pt x="348" y="1104"/>
                      <a:pt x="498" y="1159"/>
                      <a:pt x="647" y="1159"/>
                    </a:cubicBezTo>
                    <a:cubicBezTo>
                      <a:pt x="796" y="1159"/>
                      <a:pt x="945" y="1104"/>
                      <a:pt x="1055" y="995"/>
                    </a:cubicBezTo>
                    <a:cubicBezTo>
                      <a:pt x="1273" y="776"/>
                      <a:pt x="1273" y="398"/>
                      <a:pt x="1055" y="179"/>
                    </a:cubicBezTo>
                    <a:cubicBezTo>
                      <a:pt x="945" y="60"/>
                      <a:pt x="796" y="0"/>
                      <a:pt x="6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25"/>
              <p:cNvSpPr/>
              <p:nvPr/>
            </p:nvSpPr>
            <p:spPr>
              <a:xfrm>
                <a:off x="5050022" y="4414089"/>
                <a:ext cx="31850" cy="29000"/>
              </a:xfrm>
              <a:custGeom>
                <a:rect b="b" l="l" r="r" t="t"/>
                <a:pathLst>
                  <a:path extrusionOk="0" h="1160" w="1274">
                    <a:moveTo>
                      <a:pt x="627" y="1"/>
                    </a:moveTo>
                    <a:cubicBezTo>
                      <a:pt x="478" y="1"/>
                      <a:pt x="329" y="60"/>
                      <a:pt x="219" y="180"/>
                    </a:cubicBezTo>
                    <a:cubicBezTo>
                      <a:pt x="0" y="398"/>
                      <a:pt x="0" y="776"/>
                      <a:pt x="219" y="995"/>
                    </a:cubicBezTo>
                    <a:cubicBezTo>
                      <a:pt x="329" y="1105"/>
                      <a:pt x="478" y="1159"/>
                      <a:pt x="627" y="1159"/>
                    </a:cubicBezTo>
                    <a:cubicBezTo>
                      <a:pt x="776" y="1159"/>
                      <a:pt x="925" y="1105"/>
                      <a:pt x="1035" y="995"/>
                    </a:cubicBezTo>
                    <a:cubicBezTo>
                      <a:pt x="1273" y="776"/>
                      <a:pt x="1273" y="398"/>
                      <a:pt x="1035" y="180"/>
                    </a:cubicBezTo>
                    <a:cubicBezTo>
                      <a:pt x="925" y="60"/>
                      <a:pt x="776" y="1"/>
                      <a:pt x="6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25"/>
              <p:cNvSpPr/>
              <p:nvPr/>
            </p:nvSpPr>
            <p:spPr>
              <a:xfrm>
                <a:off x="5041572" y="4459339"/>
                <a:ext cx="76100" cy="76125"/>
              </a:xfrm>
              <a:custGeom>
                <a:rect b="b" l="l" r="r" t="t"/>
                <a:pathLst>
                  <a:path extrusionOk="0" h="3045" w="3044">
                    <a:moveTo>
                      <a:pt x="1532" y="1"/>
                    </a:moveTo>
                    <a:cubicBezTo>
                      <a:pt x="677" y="1"/>
                      <a:pt x="0" y="677"/>
                      <a:pt x="0" y="1513"/>
                    </a:cubicBezTo>
                    <a:cubicBezTo>
                      <a:pt x="0" y="2368"/>
                      <a:pt x="677" y="3044"/>
                      <a:pt x="1532" y="3044"/>
                    </a:cubicBezTo>
                    <a:cubicBezTo>
                      <a:pt x="2367" y="3044"/>
                      <a:pt x="3044" y="2368"/>
                      <a:pt x="3044" y="1513"/>
                    </a:cubicBezTo>
                    <a:cubicBezTo>
                      <a:pt x="3044" y="697"/>
                      <a:pt x="2367" y="1"/>
                      <a:pt x="15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25"/>
              <p:cNvSpPr/>
              <p:nvPr/>
            </p:nvSpPr>
            <p:spPr>
              <a:xfrm>
                <a:off x="4882422" y="4353914"/>
                <a:ext cx="76125" cy="75625"/>
              </a:xfrm>
              <a:custGeom>
                <a:rect b="b" l="l" r="r" t="t"/>
                <a:pathLst>
                  <a:path extrusionOk="0" h="3025" w="3045">
                    <a:moveTo>
                      <a:pt x="1532" y="1"/>
                    </a:moveTo>
                    <a:cubicBezTo>
                      <a:pt x="677" y="1"/>
                      <a:pt x="1" y="657"/>
                      <a:pt x="1" y="1512"/>
                    </a:cubicBezTo>
                    <a:cubicBezTo>
                      <a:pt x="1" y="2348"/>
                      <a:pt x="677" y="3024"/>
                      <a:pt x="1532" y="3024"/>
                    </a:cubicBezTo>
                    <a:cubicBezTo>
                      <a:pt x="2368" y="3024"/>
                      <a:pt x="3044" y="2348"/>
                      <a:pt x="3044" y="1512"/>
                    </a:cubicBezTo>
                    <a:cubicBezTo>
                      <a:pt x="3044" y="697"/>
                      <a:pt x="2368" y="1"/>
                      <a:pt x="15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9" name="Google Shape;549;p25"/>
          <p:cNvSpPr/>
          <p:nvPr/>
        </p:nvSpPr>
        <p:spPr>
          <a:xfrm rot="10800000">
            <a:off x="5" y="1440249"/>
            <a:ext cx="652395" cy="4018096"/>
          </a:xfrm>
          <a:custGeom>
            <a:rect b="b" l="l" r="r" t="t"/>
            <a:pathLst>
              <a:path extrusionOk="0" h="104829" w="1860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5"/>
          <p:cNvSpPr/>
          <p:nvPr/>
        </p:nvSpPr>
        <p:spPr>
          <a:xfrm>
            <a:off x="376249" y="4391820"/>
            <a:ext cx="343752" cy="303049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1" name="Google Shape;551;p25"/>
          <p:cNvGrpSpPr/>
          <p:nvPr/>
        </p:nvGrpSpPr>
        <p:grpSpPr>
          <a:xfrm>
            <a:off x="2121325" y="1000564"/>
            <a:ext cx="256063" cy="319186"/>
            <a:chOff x="2121325" y="1000564"/>
            <a:chExt cx="256063" cy="319186"/>
          </a:xfrm>
        </p:grpSpPr>
        <p:sp>
          <p:nvSpPr>
            <p:cNvPr id="552" name="Google Shape;552;p25"/>
            <p:cNvSpPr/>
            <p:nvPr/>
          </p:nvSpPr>
          <p:spPr>
            <a:xfrm rot="-5400000">
              <a:off x="2283888" y="964664"/>
              <a:ext cx="57600" cy="129400"/>
            </a:xfrm>
            <a:custGeom>
              <a:rect b="b" l="l" r="r" t="t"/>
              <a:pathLst>
                <a:path extrusionOk="0" h="5176" w="2304">
                  <a:moveTo>
                    <a:pt x="1107" y="1"/>
                  </a:moveTo>
                  <a:cubicBezTo>
                    <a:pt x="725" y="1"/>
                    <a:pt x="361" y="211"/>
                    <a:pt x="254" y="700"/>
                  </a:cubicBezTo>
                  <a:cubicBezTo>
                    <a:pt x="0" y="1969"/>
                    <a:pt x="0" y="3209"/>
                    <a:pt x="224" y="4478"/>
                  </a:cubicBezTo>
                  <a:cubicBezTo>
                    <a:pt x="313" y="4965"/>
                    <a:pt x="663" y="5175"/>
                    <a:pt x="1039" y="5175"/>
                  </a:cubicBezTo>
                  <a:cubicBezTo>
                    <a:pt x="1610" y="5175"/>
                    <a:pt x="2241" y="4688"/>
                    <a:pt x="2106" y="3941"/>
                  </a:cubicBezTo>
                  <a:cubicBezTo>
                    <a:pt x="1942" y="3030"/>
                    <a:pt x="1957" y="2119"/>
                    <a:pt x="2151" y="1208"/>
                  </a:cubicBezTo>
                  <a:cubicBezTo>
                    <a:pt x="2304" y="480"/>
                    <a:pt x="1684" y="1"/>
                    <a:pt x="1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 rot="-3370778">
              <a:off x="2225550" y="1076627"/>
              <a:ext cx="63151" cy="149252"/>
            </a:xfrm>
            <a:custGeom>
              <a:rect b="b" l="l" r="r" t="t"/>
              <a:pathLst>
                <a:path extrusionOk="0" h="5970" w="2526">
                  <a:moveTo>
                    <a:pt x="1338" y="0"/>
                  </a:moveTo>
                  <a:cubicBezTo>
                    <a:pt x="954" y="0"/>
                    <a:pt x="583" y="214"/>
                    <a:pt x="464" y="709"/>
                  </a:cubicBezTo>
                  <a:cubicBezTo>
                    <a:pt x="106" y="2128"/>
                    <a:pt x="1" y="3576"/>
                    <a:pt x="150" y="5040"/>
                  </a:cubicBezTo>
                  <a:cubicBezTo>
                    <a:pt x="218" y="5656"/>
                    <a:pt x="747" y="5970"/>
                    <a:pt x="1238" y="5970"/>
                  </a:cubicBezTo>
                  <a:cubicBezTo>
                    <a:pt x="1724" y="5970"/>
                    <a:pt x="2174" y="5664"/>
                    <a:pt x="2107" y="5040"/>
                  </a:cubicBezTo>
                  <a:cubicBezTo>
                    <a:pt x="1972" y="3756"/>
                    <a:pt x="2047" y="2486"/>
                    <a:pt x="2346" y="1231"/>
                  </a:cubicBezTo>
                  <a:cubicBezTo>
                    <a:pt x="2525" y="486"/>
                    <a:pt x="1917" y="0"/>
                    <a:pt x="1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5"/>
            <p:cNvSpPr/>
            <p:nvPr/>
          </p:nvSpPr>
          <p:spPr>
            <a:xfrm>
              <a:off x="2121325" y="1162150"/>
              <a:ext cx="65825" cy="157600"/>
            </a:xfrm>
            <a:custGeom>
              <a:rect b="b" l="l" r="r" t="t"/>
              <a:pathLst>
                <a:path extrusionOk="0" h="6304" w="2633">
                  <a:moveTo>
                    <a:pt x="1092" y="0"/>
                  </a:moveTo>
                  <a:cubicBezTo>
                    <a:pt x="601" y="0"/>
                    <a:pt x="97" y="314"/>
                    <a:pt x="75" y="941"/>
                  </a:cubicBezTo>
                  <a:cubicBezTo>
                    <a:pt x="0" y="2510"/>
                    <a:pt x="164" y="4078"/>
                    <a:pt x="553" y="5616"/>
                  </a:cubicBezTo>
                  <a:cubicBezTo>
                    <a:pt x="677" y="6096"/>
                    <a:pt x="1051" y="6303"/>
                    <a:pt x="1435" y="6303"/>
                  </a:cubicBezTo>
                  <a:cubicBezTo>
                    <a:pt x="2021" y="6303"/>
                    <a:pt x="2633" y="5823"/>
                    <a:pt x="2435" y="5093"/>
                  </a:cubicBezTo>
                  <a:cubicBezTo>
                    <a:pt x="2106" y="3719"/>
                    <a:pt x="1972" y="2360"/>
                    <a:pt x="2031" y="941"/>
                  </a:cubicBezTo>
                  <a:cubicBezTo>
                    <a:pt x="2061" y="314"/>
                    <a:pt x="1583" y="0"/>
                    <a:pt x="10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" name="Google Shape;555;p25"/>
          <p:cNvGrpSpPr/>
          <p:nvPr/>
        </p:nvGrpSpPr>
        <p:grpSpPr>
          <a:xfrm rot="-3818857">
            <a:off x="8438424" y="4418946"/>
            <a:ext cx="316777" cy="248816"/>
            <a:chOff x="4181197" y="354494"/>
            <a:chExt cx="316771" cy="248811"/>
          </a:xfrm>
        </p:grpSpPr>
        <p:sp>
          <p:nvSpPr>
            <p:cNvPr id="556" name="Google Shape;556;p25"/>
            <p:cNvSpPr/>
            <p:nvPr/>
          </p:nvSpPr>
          <p:spPr>
            <a:xfrm>
              <a:off x="4181197" y="55008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4257040" y="354494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>
              <a:off x="4367816" y="426006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9" name="Google Shape;559;p25"/>
          <p:cNvSpPr/>
          <p:nvPr/>
        </p:nvSpPr>
        <p:spPr>
          <a:xfrm>
            <a:off x="8131566" y="-329725"/>
            <a:ext cx="1310812" cy="1222404"/>
          </a:xfrm>
          <a:custGeom>
            <a:rect b="b" l="l" r="r" t="t"/>
            <a:pathLst>
              <a:path extrusionOk="0" h="41536" w="44540">
                <a:moveTo>
                  <a:pt x="29810" y="1"/>
                </a:moveTo>
                <a:cubicBezTo>
                  <a:pt x="18468" y="1"/>
                  <a:pt x="0" y="28135"/>
                  <a:pt x="4917" y="37113"/>
                </a:cubicBezTo>
                <a:cubicBezTo>
                  <a:pt x="5593" y="38327"/>
                  <a:pt x="7065" y="39043"/>
                  <a:pt x="8378" y="39520"/>
                </a:cubicBezTo>
                <a:cubicBezTo>
                  <a:pt x="12278" y="40914"/>
                  <a:pt x="15789" y="41536"/>
                  <a:pt x="18924" y="41536"/>
                </a:cubicBezTo>
                <a:cubicBezTo>
                  <a:pt x="41297" y="41536"/>
                  <a:pt x="44539" y="9881"/>
                  <a:pt x="33443" y="1227"/>
                </a:cubicBezTo>
                <a:cubicBezTo>
                  <a:pt x="32361" y="384"/>
                  <a:pt x="31134" y="1"/>
                  <a:pt x="2981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5"/>
          <p:cNvSpPr txBox="1"/>
          <p:nvPr>
            <p:ph type="ctrTitle"/>
          </p:nvPr>
        </p:nvSpPr>
        <p:spPr>
          <a:xfrm flipH="1">
            <a:off x="2506650" y="2522575"/>
            <a:ext cx="1601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1" name="Google Shape;561;p25"/>
          <p:cNvSpPr txBox="1"/>
          <p:nvPr>
            <p:ph idx="1" type="subTitle"/>
          </p:nvPr>
        </p:nvSpPr>
        <p:spPr>
          <a:xfrm flipH="1">
            <a:off x="1287125" y="2984025"/>
            <a:ext cx="28209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8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26"/>
          <p:cNvSpPr/>
          <p:nvPr/>
        </p:nvSpPr>
        <p:spPr>
          <a:xfrm>
            <a:off x="1028334" y="-63815"/>
            <a:ext cx="1489098" cy="634019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4" name="Google Shape;564;p26"/>
          <p:cNvGrpSpPr/>
          <p:nvPr/>
        </p:nvGrpSpPr>
        <p:grpSpPr>
          <a:xfrm flipH="1" rot="2469396">
            <a:off x="5036752" y="3878445"/>
            <a:ext cx="306762" cy="476331"/>
            <a:chOff x="4452729" y="352000"/>
            <a:chExt cx="225596" cy="350302"/>
          </a:xfrm>
        </p:grpSpPr>
        <p:sp>
          <p:nvSpPr>
            <p:cNvPr id="565" name="Google Shape;565;p26"/>
            <p:cNvSpPr/>
            <p:nvPr/>
          </p:nvSpPr>
          <p:spPr>
            <a:xfrm>
              <a:off x="4624575" y="3520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4452729" y="426046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" name="Google Shape;568;p26"/>
          <p:cNvGrpSpPr/>
          <p:nvPr/>
        </p:nvGrpSpPr>
        <p:grpSpPr>
          <a:xfrm>
            <a:off x="720000" y="3311750"/>
            <a:ext cx="1221675" cy="1456958"/>
            <a:chOff x="2027450" y="3596675"/>
            <a:chExt cx="1221675" cy="1456958"/>
          </a:xfrm>
        </p:grpSpPr>
        <p:sp>
          <p:nvSpPr>
            <p:cNvPr id="569" name="Google Shape;569;p26"/>
            <p:cNvSpPr/>
            <p:nvPr/>
          </p:nvSpPr>
          <p:spPr>
            <a:xfrm>
              <a:off x="2283475" y="3989975"/>
              <a:ext cx="965650" cy="819875"/>
            </a:xfrm>
            <a:custGeom>
              <a:rect b="b" l="l" r="r" t="t"/>
              <a:pathLst>
                <a:path extrusionOk="0" h="32795" w="38626">
                  <a:moveTo>
                    <a:pt x="29355" y="0"/>
                  </a:moveTo>
                  <a:lnTo>
                    <a:pt x="29355" y="0"/>
                  </a:lnTo>
                  <a:cubicBezTo>
                    <a:pt x="29421" y="400"/>
                    <a:pt x="29455" y="834"/>
                    <a:pt x="29421" y="1168"/>
                  </a:cubicBezTo>
                  <a:cubicBezTo>
                    <a:pt x="28968" y="4957"/>
                    <a:pt x="16252" y="11827"/>
                    <a:pt x="12184" y="11827"/>
                  </a:cubicBezTo>
                  <a:cubicBezTo>
                    <a:pt x="12062" y="11827"/>
                    <a:pt x="11948" y="11821"/>
                    <a:pt x="11842" y="11809"/>
                  </a:cubicBezTo>
                  <a:cubicBezTo>
                    <a:pt x="8239" y="11342"/>
                    <a:pt x="6338" y="7372"/>
                    <a:pt x="4303" y="4970"/>
                  </a:cubicBezTo>
                  <a:cubicBezTo>
                    <a:pt x="3064" y="3483"/>
                    <a:pt x="1506" y="1791"/>
                    <a:pt x="531" y="1791"/>
                  </a:cubicBezTo>
                  <a:cubicBezTo>
                    <a:pt x="325" y="1791"/>
                    <a:pt x="146" y="1866"/>
                    <a:pt x="0" y="2035"/>
                  </a:cubicBezTo>
                  <a:cubicBezTo>
                    <a:pt x="0" y="2235"/>
                    <a:pt x="0" y="2402"/>
                    <a:pt x="67" y="2635"/>
                  </a:cubicBezTo>
                  <a:cubicBezTo>
                    <a:pt x="934" y="10708"/>
                    <a:pt x="3002" y="11508"/>
                    <a:pt x="3102" y="16178"/>
                  </a:cubicBezTo>
                  <a:cubicBezTo>
                    <a:pt x="3102" y="18480"/>
                    <a:pt x="3469" y="22049"/>
                    <a:pt x="4837" y="25318"/>
                  </a:cubicBezTo>
                  <a:cubicBezTo>
                    <a:pt x="5071" y="25819"/>
                    <a:pt x="5304" y="26352"/>
                    <a:pt x="5604" y="26853"/>
                  </a:cubicBezTo>
                  <a:cubicBezTo>
                    <a:pt x="7105" y="29588"/>
                    <a:pt x="9474" y="31890"/>
                    <a:pt x="13110" y="32523"/>
                  </a:cubicBezTo>
                  <a:cubicBezTo>
                    <a:pt x="14132" y="32702"/>
                    <a:pt x="15284" y="32794"/>
                    <a:pt x="16517" y="32794"/>
                  </a:cubicBezTo>
                  <a:cubicBezTo>
                    <a:pt x="25431" y="32794"/>
                    <a:pt x="38626" y="27959"/>
                    <a:pt x="38127" y="15711"/>
                  </a:cubicBezTo>
                  <a:cubicBezTo>
                    <a:pt x="37927" y="11008"/>
                    <a:pt x="29655" y="334"/>
                    <a:pt x="293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6"/>
            <p:cNvSpPr/>
            <p:nvPr/>
          </p:nvSpPr>
          <p:spPr>
            <a:xfrm>
              <a:off x="2285125" y="3636275"/>
              <a:ext cx="736400" cy="649400"/>
            </a:xfrm>
            <a:custGeom>
              <a:rect b="b" l="l" r="r" t="t"/>
              <a:pathLst>
                <a:path extrusionOk="0" h="25976" w="29456">
                  <a:moveTo>
                    <a:pt x="18748" y="1"/>
                  </a:moveTo>
                  <a:cubicBezTo>
                    <a:pt x="18082" y="1"/>
                    <a:pt x="16846" y="387"/>
                    <a:pt x="15345" y="1039"/>
                  </a:cubicBezTo>
                  <a:cubicBezTo>
                    <a:pt x="14345" y="1472"/>
                    <a:pt x="13210" y="2039"/>
                    <a:pt x="12043" y="2707"/>
                  </a:cubicBezTo>
                  <a:cubicBezTo>
                    <a:pt x="10442" y="3641"/>
                    <a:pt x="8741" y="4708"/>
                    <a:pt x="7173" y="5976"/>
                  </a:cubicBezTo>
                  <a:cubicBezTo>
                    <a:pt x="6339" y="6609"/>
                    <a:pt x="5572" y="7277"/>
                    <a:pt x="4838" y="7944"/>
                  </a:cubicBezTo>
                  <a:cubicBezTo>
                    <a:pt x="3570" y="9044"/>
                    <a:pt x="2503" y="10279"/>
                    <a:pt x="1669" y="11513"/>
                  </a:cubicBezTo>
                  <a:cubicBezTo>
                    <a:pt x="1369" y="11980"/>
                    <a:pt x="1068" y="12480"/>
                    <a:pt x="835" y="12981"/>
                  </a:cubicBezTo>
                  <a:cubicBezTo>
                    <a:pt x="268" y="14048"/>
                    <a:pt x="1" y="15149"/>
                    <a:pt x="1" y="16183"/>
                  </a:cubicBezTo>
                  <a:cubicBezTo>
                    <a:pt x="146" y="16014"/>
                    <a:pt x="325" y="15939"/>
                    <a:pt x="529" y="15939"/>
                  </a:cubicBezTo>
                  <a:cubicBezTo>
                    <a:pt x="1496" y="15939"/>
                    <a:pt x="3031" y="17631"/>
                    <a:pt x="4271" y="19118"/>
                  </a:cubicBezTo>
                  <a:cubicBezTo>
                    <a:pt x="6339" y="21520"/>
                    <a:pt x="8240" y="25490"/>
                    <a:pt x="11843" y="25957"/>
                  </a:cubicBezTo>
                  <a:cubicBezTo>
                    <a:pt x="11947" y="25969"/>
                    <a:pt x="12059" y="25975"/>
                    <a:pt x="12179" y="25975"/>
                  </a:cubicBezTo>
                  <a:cubicBezTo>
                    <a:pt x="16188" y="25975"/>
                    <a:pt x="28935" y="19105"/>
                    <a:pt x="29389" y="15316"/>
                  </a:cubicBezTo>
                  <a:cubicBezTo>
                    <a:pt x="29455" y="14982"/>
                    <a:pt x="29422" y="14548"/>
                    <a:pt x="29355" y="14148"/>
                  </a:cubicBezTo>
                  <a:cubicBezTo>
                    <a:pt x="28455" y="9645"/>
                    <a:pt x="21383" y="772"/>
                    <a:pt x="19048" y="38"/>
                  </a:cubicBezTo>
                  <a:cubicBezTo>
                    <a:pt x="18967" y="13"/>
                    <a:pt x="18867" y="1"/>
                    <a:pt x="187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6"/>
            <p:cNvSpPr/>
            <p:nvPr/>
          </p:nvSpPr>
          <p:spPr>
            <a:xfrm>
              <a:off x="2360200" y="3596675"/>
              <a:ext cx="308575" cy="238200"/>
            </a:xfrm>
            <a:custGeom>
              <a:rect b="b" l="l" r="r" t="t"/>
              <a:pathLst>
                <a:path extrusionOk="0" h="9528" w="12343">
                  <a:moveTo>
                    <a:pt x="7200" y="1"/>
                  </a:moveTo>
                  <a:cubicBezTo>
                    <a:pt x="6306" y="1"/>
                    <a:pt x="5339" y="238"/>
                    <a:pt x="4337" y="855"/>
                  </a:cubicBezTo>
                  <a:cubicBezTo>
                    <a:pt x="0" y="3523"/>
                    <a:pt x="1835" y="9528"/>
                    <a:pt x="1835" y="9528"/>
                  </a:cubicBezTo>
                  <a:cubicBezTo>
                    <a:pt x="2569" y="8794"/>
                    <a:pt x="3369" y="8193"/>
                    <a:pt x="4170" y="7560"/>
                  </a:cubicBezTo>
                  <a:cubicBezTo>
                    <a:pt x="4170" y="7560"/>
                    <a:pt x="3036" y="4691"/>
                    <a:pt x="5271" y="3290"/>
                  </a:cubicBezTo>
                  <a:cubicBezTo>
                    <a:pt x="5629" y="3080"/>
                    <a:pt x="5997" y="2997"/>
                    <a:pt x="6355" y="2997"/>
                  </a:cubicBezTo>
                  <a:cubicBezTo>
                    <a:pt x="7767" y="2997"/>
                    <a:pt x="9040" y="4291"/>
                    <a:pt x="9040" y="4291"/>
                  </a:cubicBezTo>
                  <a:cubicBezTo>
                    <a:pt x="10207" y="3623"/>
                    <a:pt x="11342" y="3090"/>
                    <a:pt x="12342" y="2623"/>
                  </a:cubicBezTo>
                  <a:cubicBezTo>
                    <a:pt x="12342" y="2623"/>
                    <a:pt x="10174" y="1"/>
                    <a:pt x="7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6"/>
            <p:cNvSpPr/>
            <p:nvPr/>
          </p:nvSpPr>
          <p:spPr>
            <a:xfrm>
              <a:off x="2027450" y="3887650"/>
              <a:ext cx="396975" cy="827775"/>
            </a:xfrm>
            <a:custGeom>
              <a:rect b="b" l="l" r="r" t="t"/>
              <a:pathLst>
                <a:path extrusionOk="0" h="33111" w="15879">
                  <a:moveTo>
                    <a:pt x="7779" y="1"/>
                  </a:moveTo>
                  <a:cubicBezTo>
                    <a:pt x="5553" y="1"/>
                    <a:pt x="3066" y="1061"/>
                    <a:pt x="2002" y="4794"/>
                  </a:cubicBezTo>
                  <a:cubicBezTo>
                    <a:pt x="1" y="11965"/>
                    <a:pt x="6272" y="14968"/>
                    <a:pt x="5605" y="20271"/>
                  </a:cubicBezTo>
                  <a:cubicBezTo>
                    <a:pt x="4709" y="27387"/>
                    <a:pt x="6077" y="33111"/>
                    <a:pt x="10401" y="33111"/>
                  </a:cubicBezTo>
                  <a:cubicBezTo>
                    <a:pt x="11875" y="33111"/>
                    <a:pt x="13691" y="32446"/>
                    <a:pt x="15879" y="30946"/>
                  </a:cubicBezTo>
                  <a:cubicBezTo>
                    <a:pt x="15578" y="30445"/>
                    <a:pt x="15345" y="29945"/>
                    <a:pt x="15145" y="29411"/>
                  </a:cubicBezTo>
                  <a:cubicBezTo>
                    <a:pt x="15145" y="29411"/>
                    <a:pt x="13607" y="30067"/>
                    <a:pt x="12099" y="30067"/>
                  </a:cubicBezTo>
                  <a:cubicBezTo>
                    <a:pt x="11085" y="30067"/>
                    <a:pt x="10084" y="29770"/>
                    <a:pt x="9574" y="28777"/>
                  </a:cubicBezTo>
                  <a:cubicBezTo>
                    <a:pt x="8173" y="25975"/>
                    <a:pt x="9874" y="22206"/>
                    <a:pt x="9374" y="18670"/>
                  </a:cubicBezTo>
                  <a:cubicBezTo>
                    <a:pt x="8907" y="15168"/>
                    <a:pt x="4170" y="9664"/>
                    <a:pt x="5338" y="5327"/>
                  </a:cubicBezTo>
                  <a:cubicBezTo>
                    <a:pt x="5965" y="2998"/>
                    <a:pt x="7584" y="2459"/>
                    <a:pt x="8947" y="2459"/>
                  </a:cubicBezTo>
                  <a:cubicBezTo>
                    <a:pt x="10123" y="2459"/>
                    <a:pt x="11109" y="2859"/>
                    <a:pt x="11109" y="2859"/>
                  </a:cubicBezTo>
                  <a:cubicBezTo>
                    <a:pt x="11342" y="2359"/>
                    <a:pt x="11609" y="1925"/>
                    <a:pt x="11942" y="1425"/>
                  </a:cubicBezTo>
                  <a:cubicBezTo>
                    <a:pt x="11624" y="883"/>
                    <a:pt x="9810" y="1"/>
                    <a:pt x="77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6"/>
            <p:cNvSpPr/>
            <p:nvPr/>
          </p:nvSpPr>
          <p:spPr>
            <a:xfrm>
              <a:off x="2279300" y="3631850"/>
              <a:ext cx="751400" cy="662025"/>
            </a:xfrm>
            <a:custGeom>
              <a:rect b="b" l="l" r="r" t="t"/>
              <a:pathLst>
                <a:path extrusionOk="0" h="26481" w="30056">
                  <a:moveTo>
                    <a:pt x="19267" y="0"/>
                  </a:moveTo>
                  <a:cubicBezTo>
                    <a:pt x="19210" y="0"/>
                    <a:pt x="19159" y="15"/>
                    <a:pt x="19181" y="15"/>
                  </a:cubicBezTo>
                  <a:cubicBezTo>
                    <a:pt x="19147" y="115"/>
                    <a:pt x="19214" y="215"/>
                    <a:pt x="19314" y="282"/>
                  </a:cubicBezTo>
                  <a:cubicBezTo>
                    <a:pt x="19815" y="482"/>
                    <a:pt x="20282" y="849"/>
                    <a:pt x="20682" y="1216"/>
                  </a:cubicBezTo>
                  <a:cubicBezTo>
                    <a:pt x="21149" y="1616"/>
                    <a:pt x="21516" y="2016"/>
                    <a:pt x="21949" y="2450"/>
                  </a:cubicBezTo>
                  <a:cubicBezTo>
                    <a:pt x="22717" y="3284"/>
                    <a:pt x="23484" y="4185"/>
                    <a:pt x="24184" y="5119"/>
                  </a:cubicBezTo>
                  <a:cubicBezTo>
                    <a:pt x="25619" y="6953"/>
                    <a:pt x="26886" y="8888"/>
                    <a:pt x="27987" y="10956"/>
                  </a:cubicBezTo>
                  <a:cubicBezTo>
                    <a:pt x="28521" y="11990"/>
                    <a:pt x="28988" y="13024"/>
                    <a:pt x="29221" y="14125"/>
                  </a:cubicBezTo>
                  <a:cubicBezTo>
                    <a:pt x="29321" y="14659"/>
                    <a:pt x="29388" y="15192"/>
                    <a:pt x="29221" y="15659"/>
                  </a:cubicBezTo>
                  <a:cubicBezTo>
                    <a:pt x="29055" y="16160"/>
                    <a:pt x="28788" y="16627"/>
                    <a:pt x="28387" y="17027"/>
                  </a:cubicBezTo>
                  <a:cubicBezTo>
                    <a:pt x="27687" y="17894"/>
                    <a:pt x="26820" y="18662"/>
                    <a:pt x="25886" y="19362"/>
                  </a:cubicBezTo>
                  <a:cubicBezTo>
                    <a:pt x="24985" y="20063"/>
                    <a:pt x="24018" y="20696"/>
                    <a:pt x="23017" y="21330"/>
                  </a:cubicBezTo>
                  <a:cubicBezTo>
                    <a:pt x="21015" y="22531"/>
                    <a:pt x="18947" y="23632"/>
                    <a:pt x="16812" y="24499"/>
                  </a:cubicBezTo>
                  <a:cubicBezTo>
                    <a:pt x="15712" y="24899"/>
                    <a:pt x="14644" y="25333"/>
                    <a:pt x="13510" y="25533"/>
                  </a:cubicBezTo>
                  <a:cubicBezTo>
                    <a:pt x="13132" y="25622"/>
                    <a:pt x="12754" y="25667"/>
                    <a:pt x="12396" y="25667"/>
                  </a:cubicBezTo>
                  <a:cubicBezTo>
                    <a:pt x="12217" y="25667"/>
                    <a:pt x="12042" y="25655"/>
                    <a:pt x="11876" y="25633"/>
                  </a:cubicBezTo>
                  <a:cubicBezTo>
                    <a:pt x="11342" y="25566"/>
                    <a:pt x="10842" y="25366"/>
                    <a:pt x="10341" y="25133"/>
                  </a:cubicBezTo>
                  <a:cubicBezTo>
                    <a:pt x="9374" y="24632"/>
                    <a:pt x="8540" y="23832"/>
                    <a:pt x="7806" y="22965"/>
                  </a:cubicBezTo>
                  <a:cubicBezTo>
                    <a:pt x="7039" y="22064"/>
                    <a:pt x="6372" y="21130"/>
                    <a:pt x="5671" y="20163"/>
                  </a:cubicBezTo>
                  <a:cubicBezTo>
                    <a:pt x="4971" y="19229"/>
                    <a:pt x="4170" y="18328"/>
                    <a:pt x="3336" y="17494"/>
                  </a:cubicBezTo>
                  <a:cubicBezTo>
                    <a:pt x="2936" y="17060"/>
                    <a:pt x="2469" y="16660"/>
                    <a:pt x="1969" y="16327"/>
                  </a:cubicBezTo>
                  <a:cubicBezTo>
                    <a:pt x="1668" y="16160"/>
                    <a:pt x="1435" y="15993"/>
                    <a:pt x="1101" y="15893"/>
                  </a:cubicBezTo>
                  <a:lnTo>
                    <a:pt x="834" y="15860"/>
                  </a:lnTo>
                  <a:cubicBezTo>
                    <a:pt x="790" y="15848"/>
                    <a:pt x="753" y="15845"/>
                    <a:pt x="719" y="15845"/>
                  </a:cubicBezTo>
                  <a:cubicBezTo>
                    <a:pt x="653" y="15845"/>
                    <a:pt x="601" y="15860"/>
                    <a:pt x="534" y="15860"/>
                  </a:cubicBezTo>
                  <a:lnTo>
                    <a:pt x="301" y="15993"/>
                  </a:lnTo>
                  <a:cubicBezTo>
                    <a:pt x="201" y="16026"/>
                    <a:pt x="167" y="16060"/>
                    <a:pt x="101" y="16160"/>
                  </a:cubicBezTo>
                  <a:cubicBezTo>
                    <a:pt x="0" y="16226"/>
                    <a:pt x="0" y="16360"/>
                    <a:pt x="101" y="16460"/>
                  </a:cubicBezTo>
                  <a:cubicBezTo>
                    <a:pt x="134" y="16493"/>
                    <a:pt x="184" y="16510"/>
                    <a:pt x="234" y="16510"/>
                  </a:cubicBezTo>
                  <a:cubicBezTo>
                    <a:pt x="284" y="16510"/>
                    <a:pt x="334" y="16493"/>
                    <a:pt x="367" y="16460"/>
                  </a:cubicBezTo>
                  <a:cubicBezTo>
                    <a:pt x="458" y="16347"/>
                    <a:pt x="579" y="16280"/>
                    <a:pt x="732" y="16280"/>
                  </a:cubicBezTo>
                  <a:cubicBezTo>
                    <a:pt x="804" y="16280"/>
                    <a:pt x="882" y="16294"/>
                    <a:pt x="968" y="16327"/>
                  </a:cubicBezTo>
                  <a:cubicBezTo>
                    <a:pt x="1235" y="16393"/>
                    <a:pt x="1468" y="16527"/>
                    <a:pt x="1668" y="16693"/>
                  </a:cubicBezTo>
                  <a:cubicBezTo>
                    <a:pt x="2135" y="17027"/>
                    <a:pt x="2502" y="17461"/>
                    <a:pt x="2936" y="17861"/>
                  </a:cubicBezTo>
                  <a:cubicBezTo>
                    <a:pt x="3703" y="18728"/>
                    <a:pt x="4470" y="19629"/>
                    <a:pt x="5137" y="20563"/>
                  </a:cubicBezTo>
                  <a:cubicBezTo>
                    <a:pt x="5805" y="21497"/>
                    <a:pt x="6472" y="22498"/>
                    <a:pt x="7206" y="23398"/>
                  </a:cubicBezTo>
                  <a:cubicBezTo>
                    <a:pt x="8006" y="24332"/>
                    <a:pt x="8873" y="25166"/>
                    <a:pt x="9974" y="25800"/>
                  </a:cubicBezTo>
                  <a:cubicBezTo>
                    <a:pt x="10508" y="26067"/>
                    <a:pt x="11108" y="26334"/>
                    <a:pt x="11709" y="26400"/>
                  </a:cubicBezTo>
                  <a:cubicBezTo>
                    <a:pt x="11929" y="26449"/>
                    <a:pt x="12184" y="26480"/>
                    <a:pt x="12423" y="26480"/>
                  </a:cubicBezTo>
                  <a:cubicBezTo>
                    <a:pt x="12510" y="26480"/>
                    <a:pt x="12596" y="26476"/>
                    <a:pt x="12676" y="26467"/>
                  </a:cubicBezTo>
                  <a:cubicBezTo>
                    <a:pt x="13010" y="26467"/>
                    <a:pt x="13310" y="26367"/>
                    <a:pt x="13610" y="26334"/>
                  </a:cubicBezTo>
                  <a:cubicBezTo>
                    <a:pt x="14811" y="26067"/>
                    <a:pt x="15878" y="25667"/>
                    <a:pt x="17013" y="25233"/>
                  </a:cubicBezTo>
                  <a:cubicBezTo>
                    <a:pt x="19214" y="24366"/>
                    <a:pt x="21316" y="23298"/>
                    <a:pt x="23350" y="22031"/>
                  </a:cubicBezTo>
                  <a:cubicBezTo>
                    <a:pt x="24351" y="21397"/>
                    <a:pt x="25319" y="20730"/>
                    <a:pt x="26286" y="20029"/>
                  </a:cubicBezTo>
                  <a:cubicBezTo>
                    <a:pt x="27187" y="19295"/>
                    <a:pt x="28121" y="18528"/>
                    <a:pt x="28888" y="17561"/>
                  </a:cubicBezTo>
                  <a:cubicBezTo>
                    <a:pt x="29288" y="17127"/>
                    <a:pt x="29655" y="16560"/>
                    <a:pt x="29855" y="15960"/>
                  </a:cubicBezTo>
                  <a:cubicBezTo>
                    <a:pt x="30055" y="15292"/>
                    <a:pt x="29989" y="14625"/>
                    <a:pt x="29855" y="14025"/>
                  </a:cubicBezTo>
                  <a:cubicBezTo>
                    <a:pt x="29622" y="12824"/>
                    <a:pt x="29088" y="11723"/>
                    <a:pt x="28521" y="10689"/>
                  </a:cubicBezTo>
                  <a:cubicBezTo>
                    <a:pt x="27420" y="8621"/>
                    <a:pt x="26019" y="6653"/>
                    <a:pt x="24551" y="4818"/>
                  </a:cubicBezTo>
                  <a:cubicBezTo>
                    <a:pt x="23817" y="3884"/>
                    <a:pt x="23017" y="3017"/>
                    <a:pt x="22183" y="2183"/>
                  </a:cubicBezTo>
                  <a:cubicBezTo>
                    <a:pt x="21783" y="1783"/>
                    <a:pt x="21349" y="1349"/>
                    <a:pt x="20915" y="982"/>
                  </a:cubicBezTo>
                  <a:cubicBezTo>
                    <a:pt x="20448" y="615"/>
                    <a:pt x="19981" y="215"/>
                    <a:pt x="19348" y="15"/>
                  </a:cubicBezTo>
                  <a:cubicBezTo>
                    <a:pt x="19325" y="4"/>
                    <a:pt x="19296" y="0"/>
                    <a:pt x="19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6"/>
            <p:cNvSpPr/>
            <p:nvPr/>
          </p:nvSpPr>
          <p:spPr>
            <a:xfrm rot="-2170665">
              <a:off x="2459901" y="4739872"/>
              <a:ext cx="198028" cy="282554"/>
            </a:xfrm>
            <a:custGeom>
              <a:rect b="b" l="l" r="r" t="t"/>
              <a:pathLst>
                <a:path extrusionOk="0" h="11302" w="7921">
                  <a:moveTo>
                    <a:pt x="66" y="1"/>
                  </a:moveTo>
                  <a:cubicBezTo>
                    <a:pt x="37" y="1"/>
                    <a:pt x="0" y="33"/>
                    <a:pt x="0" y="53"/>
                  </a:cubicBezTo>
                  <a:cubicBezTo>
                    <a:pt x="101" y="2722"/>
                    <a:pt x="534" y="5424"/>
                    <a:pt x="2002" y="7692"/>
                  </a:cubicBezTo>
                  <a:cubicBezTo>
                    <a:pt x="3149" y="9494"/>
                    <a:pt x="5197" y="11297"/>
                    <a:pt x="7450" y="11297"/>
                  </a:cubicBezTo>
                  <a:cubicBezTo>
                    <a:pt x="7491" y="11297"/>
                    <a:pt x="7532" y="11296"/>
                    <a:pt x="7573" y="11295"/>
                  </a:cubicBezTo>
                  <a:cubicBezTo>
                    <a:pt x="7594" y="11300"/>
                    <a:pt x="7614" y="11302"/>
                    <a:pt x="7633" y="11302"/>
                  </a:cubicBezTo>
                  <a:cubicBezTo>
                    <a:pt x="7881" y="11302"/>
                    <a:pt x="7920" y="10923"/>
                    <a:pt x="7673" y="10861"/>
                  </a:cubicBezTo>
                  <a:cubicBezTo>
                    <a:pt x="6605" y="10561"/>
                    <a:pt x="5604" y="10227"/>
                    <a:pt x="4704" y="9560"/>
                  </a:cubicBezTo>
                  <a:cubicBezTo>
                    <a:pt x="3770" y="8893"/>
                    <a:pt x="3036" y="8059"/>
                    <a:pt x="2436" y="7092"/>
                  </a:cubicBezTo>
                  <a:cubicBezTo>
                    <a:pt x="1101" y="5024"/>
                    <a:pt x="568" y="2455"/>
                    <a:pt x="101" y="53"/>
                  </a:cubicBezTo>
                  <a:cubicBezTo>
                    <a:pt x="101" y="14"/>
                    <a:pt x="85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6"/>
            <p:cNvSpPr/>
            <p:nvPr/>
          </p:nvSpPr>
          <p:spPr>
            <a:xfrm rot="-2170665">
              <a:off x="2524580" y="4800767"/>
              <a:ext cx="130977" cy="147627"/>
            </a:xfrm>
            <a:custGeom>
              <a:rect b="b" l="l" r="r" t="t"/>
              <a:pathLst>
                <a:path extrusionOk="0" h="5905" w="5239">
                  <a:moveTo>
                    <a:pt x="94" y="0"/>
                  </a:moveTo>
                  <a:cubicBezTo>
                    <a:pt x="45" y="0"/>
                    <a:pt x="0" y="45"/>
                    <a:pt x="0" y="134"/>
                  </a:cubicBezTo>
                  <a:cubicBezTo>
                    <a:pt x="334" y="1368"/>
                    <a:pt x="934" y="2502"/>
                    <a:pt x="1768" y="3503"/>
                  </a:cubicBezTo>
                  <a:cubicBezTo>
                    <a:pt x="2569" y="4504"/>
                    <a:pt x="3603" y="5404"/>
                    <a:pt x="4837" y="5871"/>
                  </a:cubicBezTo>
                  <a:cubicBezTo>
                    <a:pt x="4874" y="5894"/>
                    <a:pt x="4909" y="5905"/>
                    <a:pt x="4942" y="5905"/>
                  </a:cubicBezTo>
                  <a:cubicBezTo>
                    <a:pt x="5143" y="5905"/>
                    <a:pt x="5238" y="5510"/>
                    <a:pt x="5037" y="5338"/>
                  </a:cubicBezTo>
                  <a:cubicBezTo>
                    <a:pt x="4537" y="5004"/>
                    <a:pt x="4003" y="4704"/>
                    <a:pt x="3503" y="4337"/>
                  </a:cubicBezTo>
                  <a:cubicBezTo>
                    <a:pt x="3002" y="3970"/>
                    <a:pt x="2535" y="3570"/>
                    <a:pt x="2168" y="3136"/>
                  </a:cubicBezTo>
                  <a:cubicBezTo>
                    <a:pt x="1335" y="2235"/>
                    <a:pt x="601" y="1168"/>
                    <a:pt x="167" y="34"/>
                  </a:cubicBezTo>
                  <a:cubicBezTo>
                    <a:pt x="145" y="11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6"/>
            <p:cNvSpPr/>
            <p:nvPr/>
          </p:nvSpPr>
          <p:spPr>
            <a:xfrm>
              <a:off x="2752975" y="4231800"/>
              <a:ext cx="301900" cy="208850"/>
            </a:xfrm>
            <a:custGeom>
              <a:rect b="b" l="l" r="r" t="t"/>
              <a:pathLst>
                <a:path extrusionOk="0" h="8354" w="12076">
                  <a:moveTo>
                    <a:pt x="10875" y="1"/>
                  </a:moveTo>
                  <a:cubicBezTo>
                    <a:pt x="9507" y="1"/>
                    <a:pt x="501" y="5071"/>
                    <a:pt x="0" y="6405"/>
                  </a:cubicBezTo>
                  <a:cubicBezTo>
                    <a:pt x="0" y="6405"/>
                    <a:pt x="2770" y="8353"/>
                    <a:pt x="4152" y="8353"/>
                  </a:cubicBezTo>
                  <a:cubicBezTo>
                    <a:pt x="4217" y="8353"/>
                    <a:pt x="4278" y="8349"/>
                    <a:pt x="4337" y="8340"/>
                  </a:cubicBezTo>
                  <a:cubicBezTo>
                    <a:pt x="5738" y="8140"/>
                    <a:pt x="11408" y="5338"/>
                    <a:pt x="11875" y="4170"/>
                  </a:cubicBezTo>
                  <a:cubicBezTo>
                    <a:pt x="12076" y="3637"/>
                    <a:pt x="10875" y="1"/>
                    <a:pt x="108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6"/>
            <p:cNvSpPr/>
            <p:nvPr/>
          </p:nvSpPr>
          <p:spPr>
            <a:xfrm>
              <a:off x="2740450" y="4232650"/>
              <a:ext cx="404425" cy="391250"/>
            </a:xfrm>
            <a:custGeom>
              <a:rect b="b" l="l" r="r" t="t"/>
              <a:pathLst>
                <a:path extrusionOk="0" h="15650" w="16177">
                  <a:moveTo>
                    <a:pt x="11376" y="0"/>
                  </a:moveTo>
                  <a:cubicBezTo>
                    <a:pt x="11376" y="0"/>
                    <a:pt x="12643" y="3603"/>
                    <a:pt x="12376" y="4170"/>
                  </a:cubicBezTo>
                  <a:cubicBezTo>
                    <a:pt x="11876" y="5337"/>
                    <a:pt x="6205" y="8139"/>
                    <a:pt x="4838" y="8339"/>
                  </a:cubicBezTo>
                  <a:cubicBezTo>
                    <a:pt x="4780" y="8348"/>
                    <a:pt x="4719" y="8353"/>
                    <a:pt x="4654" y="8353"/>
                  </a:cubicBezTo>
                  <a:cubicBezTo>
                    <a:pt x="3298" y="8353"/>
                    <a:pt x="501" y="6438"/>
                    <a:pt x="501" y="6438"/>
                  </a:cubicBezTo>
                  <a:lnTo>
                    <a:pt x="501" y="6438"/>
                  </a:lnTo>
                  <a:cubicBezTo>
                    <a:pt x="1" y="7772"/>
                    <a:pt x="3537" y="15478"/>
                    <a:pt x="5205" y="15645"/>
                  </a:cubicBezTo>
                  <a:cubicBezTo>
                    <a:pt x="5245" y="15648"/>
                    <a:pt x="5286" y="15650"/>
                    <a:pt x="5330" y="15650"/>
                  </a:cubicBezTo>
                  <a:cubicBezTo>
                    <a:pt x="7861" y="15650"/>
                    <a:pt x="16176" y="10003"/>
                    <a:pt x="16012" y="7839"/>
                  </a:cubicBezTo>
                  <a:cubicBezTo>
                    <a:pt x="15879" y="5637"/>
                    <a:pt x="11976" y="0"/>
                    <a:pt x="11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6"/>
            <p:cNvSpPr/>
            <p:nvPr/>
          </p:nvSpPr>
          <p:spPr>
            <a:xfrm>
              <a:off x="2599525" y="4201775"/>
              <a:ext cx="112600" cy="134600"/>
            </a:xfrm>
            <a:custGeom>
              <a:rect b="b" l="l" r="r" t="t"/>
              <a:pathLst>
                <a:path extrusionOk="0" h="5384" w="4504">
                  <a:moveTo>
                    <a:pt x="2803" y="1"/>
                  </a:moveTo>
                  <a:cubicBezTo>
                    <a:pt x="2336" y="34"/>
                    <a:pt x="1" y="868"/>
                    <a:pt x="34" y="1202"/>
                  </a:cubicBezTo>
                  <a:cubicBezTo>
                    <a:pt x="101" y="1769"/>
                    <a:pt x="1101" y="5238"/>
                    <a:pt x="1635" y="5371"/>
                  </a:cubicBezTo>
                  <a:cubicBezTo>
                    <a:pt x="1669" y="5380"/>
                    <a:pt x="1709" y="5384"/>
                    <a:pt x="1756" y="5384"/>
                  </a:cubicBezTo>
                  <a:cubicBezTo>
                    <a:pt x="2454" y="5384"/>
                    <a:pt x="4504" y="4489"/>
                    <a:pt x="4504" y="3770"/>
                  </a:cubicBezTo>
                  <a:cubicBezTo>
                    <a:pt x="4504" y="3036"/>
                    <a:pt x="3136" y="1"/>
                    <a:pt x="28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6"/>
            <p:cNvSpPr/>
            <p:nvPr/>
          </p:nvSpPr>
          <p:spPr>
            <a:xfrm>
              <a:off x="2898900" y="4022500"/>
              <a:ext cx="117625" cy="137600"/>
            </a:xfrm>
            <a:custGeom>
              <a:rect b="b" l="l" r="r" t="t"/>
              <a:pathLst>
                <a:path extrusionOk="0" h="5504" w="4705">
                  <a:moveTo>
                    <a:pt x="2236" y="0"/>
                  </a:moveTo>
                  <a:cubicBezTo>
                    <a:pt x="1802" y="0"/>
                    <a:pt x="301" y="1034"/>
                    <a:pt x="134" y="1568"/>
                  </a:cubicBezTo>
                  <a:cubicBezTo>
                    <a:pt x="1" y="2035"/>
                    <a:pt x="1702" y="5504"/>
                    <a:pt x="2403" y="5504"/>
                  </a:cubicBezTo>
                  <a:cubicBezTo>
                    <a:pt x="3103" y="5504"/>
                    <a:pt x="4704" y="4503"/>
                    <a:pt x="4704" y="3736"/>
                  </a:cubicBezTo>
                  <a:cubicBezTo>
                    <a:pt x="4704" y="2902"/>
                    <a:pt x="2836" y="0"/>
                    <a:pt x="2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6"/>
            <p:cNvSpPr/>
            <p:nvPr/>
          </p:nvSpPr>
          <p:spPr>
            <a:xfrm>
              <a:off x="2582025" y="3974125"/>
              <a:ext cx="60050" cy="58025"/>
            </a:xfrm>
            <a:custGeom>
              <a:rect b="b" l="l" r="r" t="t"/>
              <a:pathLst>
                <a:path extrusionOk="0" h="2321" w="2402">
                  <a:moveTo>
                    <a:pt x="901" y="0"/>
                  </a:moveTo>
                  <a:cubicBezTo>
                    <a:pt x="834" y="0"/>
                    <a:pt x="734" y="34"/>
                    <a:pt x="667" y="34"/>
                  </a:cubicBezTo>
                  <a:cubicBezTo>
                    <a:pt x="567" y="100"/>
                    <a:pt x="500" y="134"/>
                    <a:pt x="467" y="167"/>
                  </a:cubicBezTo>
                  <a:cubicBezTo>
                    <a:pt x="367" y="200"/>
                    <a:pt x="334" y="267"/>
                    <a:pt x="300" y="301"/>
                  </a:cubicBezTo>
                  <a:lnTo>
                    <a:pt x="67" y="501"/>
                  </a:lnTo>
                  <a:cubicBezTo>
                    <a:pt x="33" y="534"/>
                    <a:pt x="33" y="601"/>
                    <a:pt x="33" y="601"/>
                  </a:cubicBezTo>
                  <a:cubicBezTo>
                    <a:pt x="0" y="634"/>
                    <a:pt x="0" y="701"/>
                    <a:pt x="33" y="768"/>
                  </a:cubicBezTo>
                  <a:cubicBezTo>
                    <a:pt x="50" y="784"/>
                    <a:pt x="83" y="793"/>
                    <a:pt x="117" y="793"/>
                  </a:cubicBezTo>
                  <a:cubicBezTo>
                    <a:pt x="150" y="793"/>
                    <a:pt x="184" y="784"/>
                    <a:pt x="200" y="768"/>
                  </a:cubicBezTo>
                  <a:cubicBezTo>
                    <a:pt x="200" y="768"/>
                    <a:pt x="234" y="768"/>
                    <a:pt x="300" y="701"/>
                  </a:cubicBezTo>
                  <a:cubicBezTo>
                    <a:pt x="334" y="667"/>
                    <a:pt x="400" y="634"/>
                    <a:pt x="500" y="601"/>
                  </a:cubicBezTo>
                  <a:cubicBezTo>
                    <a:pt x="534" y="534"/>
                    <a:pt x="567" y="534"/>
                    <a:pt x="634" y="534"/>
                  </a:cubicBezTo>
                  <a:cubicBezTo>
                    <a:pt x="667" y="501"/>
                    <a:pt x="701" y="501"/>
                    <a:pt x="801" y="501"/>
                  </a:cubicBezTo>
                  <a:cubicBezTo>
                    <a:pt x="823" y="501"/>
                    <a:pt x="860" y="486"/>
                    <a:pt x="902" y="486"/>
                  </a:cubicBezTo>
                  <a:cubicBezTo>
                    <a:pt x="923" y="486"/>
                    <a:pt x="945" y="490"/>
                    <a:pt x="967" y="501"/>
                  </a:cubicBezTo>
                  <a:lnTo>
                    <a:pt x="1034" y="501"/>
                  </a:lnTo>
                  <a:cubicBezTo>
                    <a:pt x="667" y="701"/>
                    <a:pt x="534" y="1201"/>
                    <a:pt x="734" y="1702"/>
                  </a:cubicBezTo>
                  <a:cubicBezTo>
                    <a:pt x="909" y="2077"/>
                    <a:pt x="1234" y="2321"/>
                    <a:pt x="1555" y="2321"/>
                  </a:cubicBezTo>
                  <a:cubicBezTo>
                    <a:pt x="1662" y="2321"/>
                    <a:pt x="1768" y="2294"/>
                    <a:pt x="1868" y="2235"/>
                  </a:cubicBezTo>
                  <a:cubicBezTo>
                    <a:pt x="2302" y="2102"/>
                    <a:pt x="2402" y="1535"/>
                    <a:pt x="2202" y="1034"/>
                  </a:cubicBezTo>
                  <a:cubicBezTo>
                    <a:pt x="2035" y="601"/>
                    <a:pt x="1868" y="434"/>
                    <a:pt x="1835" y="367"/>
                  </a:cubicBezTo>
                  <a:cubicBezTo>
                    <a:pt x="1801" y="334"/>
                    <a:pt x="1701" y="301"/>
                    <a:pt x="1668" y="200"/>
                  </a:cubicBezTo>
                  <a:cubicBezTo>
                    <a:pt x="1635" y="167"/>
                    <a:pt x="1535" y="134"/>
                    <a:pt x="1468" y="100"/>
                  </a:cubicBezTo>
                  <a:cubicBezTo>
                    <a:pt x="1368" y="34"/>
                    <a:pt x="1301" y="0"/>
                    <a:pt x="1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6"/>
            <p:cNvSpPr/>
            <p:nvPr/>
          </p:nvSpPr>
          <p:spPr>
            <a:xfrm>
              <a:off x="2747975" y="3894900"/>
              <a:ext cx="60050" cy="58025"/>
            </a:xfrm>
            <a:custGeom>
              <a:rect b="b" l="l" r="r" t="t"/>
              <a:pathLst>
                <a:path extrusionOk="0" h="2321" w="2402">
                  <a:moveTo>
                    <a:pt x="901" y="0"/>
                  </a:moveTo>
                  <a:cubicBezTo>
                    <a:pt x="834" y="0"/>
                    <a:pt x="734" y="34"/>
                    <a:pt x="667" y="34"/>
                  </a:cubicBezTo>
                  <a:cubicBezTo>
                    <a:pt x="567" y="100"/>
                    <a:pt x="501" y="134"/>
                    <a:pt x="434" y="167"/>
                  </a:cubicBezTo>
                  <a:cubicBezTo>
                    <a:pt x="367" y="201"/>
                    <a:pt x="334" y="267"/>
                    <a:pt x="267" y="301"/>
                  </a:cubicBezTo>
                  <a:lnTo>
                    <a:pt x="67" y="501"/>
                  </a:lnTo>
                  <a:cubicBezTo>
                    <a:pt x="34" y="534"/>
                    <a:pt x="34" y="601"/>
                    <a:pt x="34" y="601"/>
                  </a:cubicBezTo>
                  <a:cubicBezTo>
                    <a:pt x="0" y="634"/>
                    <a:pt x="0" y="701"/>
                    <a:pt x="34" y="768"/>
                  </a:cubicBezTo>
                  <a:cubicBezTo>
                    <a:pt x="50" y="784"/>
                    <a:pt x="84" y="793"/>
                    <a:pt x="117" y="793"/>
                  </a:cubicBezTo>
                  <a:cubicBezTo>
                    <a:pt x="150" y="793"/>
                    <a:pt x="184" y="784"/>
                    <a:pt x="200" y="768"/>
                  </a:cubicBezTo>
                  <a:cubicBezTo>
                    <a:pt x="200" y="768"/>
                    <a:pt x="234" y="768"/>
                    <a:pt x="267" y="701"/>
                  </a:cubicBezTo>
                  <a:cubicBezTo>
                    <a:pt x="334" y="668"/>
                    <a:pt x="400" y="634"/>
                    <a:pt x="501" y="601"/>
                  </a:cubicBezTo>
                  <a:cubicBezTo>
                    <a:pt x="534" y="534"/>
                    <a:pt x="567" y="534"/>
                    <a:pt x="601" y="534"/>
                  </a:cubicBezTo>
                  <a:cubicBezTo>
                    <a:pt x="667" y="501"/>
                    <a:pt x="701" y="501"/>
                    <a:pt x="767" y="501"/>
                  </a:cubicBezTo>
                  <a:cubicBezTo>
                    <a:pt x="812" y="501"/>
                    <a:pt x="856" y="486"/>
                    <a:pt x="891" y="486"/>
                  </a:cubicBezTo>
                  <a:cubicBezTo>
                    <a:pt x="908" y="486"/>
                    <a:pt x="923" y="490"/>
                    <a:pt x="934" y="501"/>
                  </a:cubicBezTo>
                  <a:lnTo>
                    <a:pt x="1034" y="501"/>
                  </a:lnTo>
                  <a:cubicBezTo>
                    <a:pt x="667" y="701"/>
                    <a:pt x="534" y="1201"/>
                    <a:pt x="734" y="1702"/>
                  </a:cubicBezTo>
                  <a:cubicBezTo>
                    <a:pt x="884" y="2077"/>
                    <a:pt x="1203" y="2321"/>
                    <a:pt x="1536" y="2321"/>
                  </a:cubicBezTo>
                  <a:cubicBezTo>
                    <a:pt x="1647" y="2321"/>
                    <a:pt x="1760" y="2294"/>
                    <a:pt x="1868" y="2235"/>
                  </a:cubicBezTo>
                  <a:cubicBezTo>
                    <a:pt x="2268" y="2069"/>
                    <a:pt x="2402" y="1535"/>
                    <a:pt x="2202" y="1034"/>
                  </a:cubicBezTo>
                  <a:cubicBezTo>
                    <a:pt x="2035" y="601"/>
                    <a:pt x="1868" y="434"/>
                    <a:pt x="1835" y="367"/>
                  </a:cubicBezTo>
                  <a:cubicBezTo>
                    <a:pt x="1768" y="334"/>
                    <a:pt x="1701" y="301"/>
                    <a:pt x="1668" y="201"/>
                  </a:cubicBezTo>
                  <a:cubicBezTo>
                    <a:pt x="1601" y="167"/>
                    <a:pt x="1535" y="134"/>
                    <a:pt x="1435" y="100"/>
                  </a:cubicBezTo>
                  <a:cubicBezTo>
                    <a:pt x="1368" y="34"/>
                    <a:pt x="1268" y="0"/>
                    <a:pt x="1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6"/>
            <p:cNvSpPr/>
            <p:nvPr/>
          </p:nvSpPr>
          <p:spPr>
            <a:xfrm>
              <a:off x="2808000" y="3907550"/>
              <a:ext cx="145150" cy="128150"/>
            </a:xfrm>
            <a:custGeom>
              <a:rect b="b" l="l" r="r" t="t"/>
              <a:pathLst>
                <a:path extrusionOk="0" h="5126" w="5806">
                  <a:moveTo>
                    <a:pt x="2919" y="1"/>
                  </a:moveTo>
                  <a:cubicBezTo>
                    <a:pt x="2547" y="1"/>
                    <a:pt x="2167" y="84"/>
                    <a:pt x="1802" y="262"/>
                  </a:cubicBezTo>
                  <a:cubicBezTo>
                    <a:pt x="535" y="829"/>
                    <a:pt x="1" y="2363"/>
                    <a:pt x="601" y="3664"/>
                  </a:cubicBezTo>
                  <a:cubicBezTo>
                    <a:pt x="1009" y="4576"/>
                    <a:pt x="1919" y="5126"/>
                    <a:pt x="2881" y="5126"/>
                  </a:cubicBezTo>
                  <a:cubicBezTo>
                    <a:pt x="3256" y="5126"/>
                    <a:pt x="3639" y="5043"/>
                    <a:pt x="4004" y="4865"/>
                  </a:cubicBezTo>
                  <a:cubicBezTo>
                    <a:pt x="5271" y="4298"/>
                    <a:pt x="5805" y="2763"/>
                    <a:pt x="5205" y="1462"/>
                  </a:cubicBezTo>
                  <a:cubicBezTo>
                    <a:pt x="4772" y="550"/>
                    <a:pt x="3874" y="1"/>
                    <a:pt x="2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6"/>
            <p:cNvSpPr/>
            <p:nvPr/>
          </p:nvSpPr>
          <p:spPr>
            <a:xfrm>
              <a:off x="2512800" y="4045150"/>
              <a:ext cx="145125" cy="128300"/>
            </a:xfrm>
            <a:custGeom>
              <a:rect b="b" l="l" r="r" t="t"/>
              <a:pathLst>
                <a:path extrusionOk="0" h="5132" w="5805">
                  <a:moveTo>
                    <a:pt x="2919" y="1"/>
                  </a:moveTo>
                  <a:cubicBezTo>
                    <a:pt x="2547" y="1"/>
                    <a:pt x="2166" y="84"/>
                    <a:pt x="1802" y="262"/>
                  </a:cubicBezTo>
                  <a:cubicBezTo>
                    <a:pt x="568" y="829"/>
                    <a:pt x="0" y="2363"/>
                    <a:pt x="601" y="3664"/>
                  </a:cubicBezTo>
                  <a:cubicBezTo>
                    <a:pt x="1006" y="4594"/>
                    <a:pt x="1922" y="5131"/>
                    <a:pt x="2875" y="5131"/>
                  </a:cubicBezTo>
                  <a:cubicBezTo>
                    <a:pt x="3255" y="5131"/>
                    <a:pt x="3642" y="5046"/>
                    <a:pt x="4003" y="4865"/>
                  </a:cubicBezTo>
                  <a:cubicBezTo>
                    <a:pt x="5271" y="4298"/>
                    <a:pt x="5805" y="2763"/>
                    <a:pt x="5238" y="1462"/>
                  </a:cubicBezTo>
                  <a:cubicBezTo>
                    <a:pt x="4781" y="550"/>
                    <a:pt x="3876" y="1"/>
                    <a:pt x="2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6"/>
            <p:cNvSpPr/>
            <p:nvPr/>
          </p:nvSpPr>
          <p:spPr>
            <a:xfrm>
              <a:off x="2692925" y="4006000"/>
              <a:ext cx="85925" cy="57825"/>
            </a:xfrm>
            <a:custGeom>
              <a:rect b="b" l="l" r="r" t="t"/>
              <a:pathLst>
                <a:path extrusionOk="0" h="2313" w="3437">
                  <a:moveTo>
                    <a:pt x="2302" y="0"/>
                  </a:moveTo>
                  <a:cubicBezTo>
                    <a:pt x="2017" y="0"/>
                    <a:pt x="1713" y="48"/>
                    <a:pt x="1435" y="193"/>
                  </a:cubicBezTo>
                  <a:cubicBezTo>
                    <a:pt x="101" y="860"/>
                    <a:pt x="1" y="2161"/>
                    <a:pt x="1" y="2161"/>
                  </a:cubicBezTo>
                  <a:cubicBezTo>
                    <a:pt x="285" y="2256"/>
                    <a:pt x="591" y="2312"/>
                    <a:pt x="902" y="2312"/>
                  </a:cubicBezTo>
                  <a:cubicBezTo>
                    <a:pt x="1356" y="2312"/>
                    <a:pt x="1819" y="2192"/>
                    <a:pt x="2236" y="1894"/>
                  </a:cubicBezTo>
                  <a:cubicBezTo>
                    <a:pt x="2936" y="1427"/>
                    <a:pt x="3270" y="827"/>
                    <a:pt x="3436" y="193"/>
                  </a:cubicBezTo>
                  <a:cubicBezTo>
                    <a:pt x="3370" y="193"/>
                    <a:pt x="2873" y="0"/>
                    <a:pt x="23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6"/>
            <p:cNvSpPr/>
            <p:nvPr/>
          </p:nvSpPr>
          <p:spPr>
            <a:xfrm>
              <a:off x="2657075" y="3954825"/>
              <a:ext cx="128450" cy="105225"/>
            </a:xfrm>
            <a:custGeom>
              <a:rect b="b" l="l" r="r" t="t"/>
              <a:pathLst>
                <a:path extrusionOk="0" h="4209" w="5138">
                  <a:moveTo>
                    <a:pt x="4071" y="1"/>
                  </a:moveTo>
                  <a:cubicBezTo>
                    <a:pt x="3565" y="1"/>
                    <a:pt x="2643" y="370"/>
                    <a:pt x="1768" y="906"/>
                  </a:cubicBezTo>
                  <a:cubicBezTo>
                    <a:pt x="834" y="1540"/>
                    <a:pt x="0" y="2307"/>
                    <a:pt x="34" y="2941"/>
                  </a:cubicBezTo>
                  <a:cubicBezTo>
                    <a:pt x="67" y="3374"/>
                    <a:pt x="667" y="3941"/>
                    <a:pt x="1435" y="4208"/>
                  </a:cubicBezTo>
                  <a:cubicBezTo>
                    <a:pt x="1435" y="4208"/>
                    <a:pt x="1568" y="2907"/>
                    <a:pt x="2869" y="2240"/>
                  </a:cubicBezTo>
                  <a:cubicBezTo>
                    <a:pt x="3158" y="2090"/>
                    <a:pt x="3479" y="2040"/>
                    <a:pt x="3778" y="2040"/>
                  </a:cubicBezTo>
                  <a:cubicBezTo>
                    <a:pt x="4341" y="2040"/>
                    <a:pt x="4827" y="2218"/>
                    <a:pt x="4870" y="2240"/>
                  </a:cubicBezTo>
                  <a:cubicBezTo>
                    <a:pt x="5137" y="1239"/>
                    <a:pt x="4737" y="239"/>
                    <a:pt x="4303" y="38"/>
                  </a:cubicBezTo>
                  <a:cubicBezTo>
                    <a:pt x="4242" y="13"/>
                    <a:pt x="4163" y="1"/>
                    <a:pt x="4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6" name="Google Shape;586;p26"/>
          <p:cNvSpPr/>
          <p:nvPr/>
        </p:nvSpPr>
        <p:spPr>
          <a:xfrm>
            <a:off x="7496549" y="3592275"/>
            <a:ext cx="1647382" cy="1551152"/>
          </a:xfrm>
          <a:custGeom>
            <a:rect b="b" l="l" r="r" t="t"/>
            <a:pathLst>
              <a:path extrusionOk="0" h="55837" w="59301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6"/>
          <p:cNvSpPr/>
          <p:nvPr/>
        </p:nvSpPr>
        <p:spPr>
          <a:xfrm rot="10487565">
            <a:off x="-202657" y="-196435"/>
            <a:ext cx="1845297" cy="2595765"/>
          </a:xfrm>
          <a:custGeom>
            <a:rect b="b" l="l" r="r" t="t"/>
            <a:pathLst>
              <a:path extrusionOk="0" h="128386" w="91268">
                <a:moveTo>
                  <a:pt x="70698" y="0"/>
                </a:moveTo>
                <a:cubicBezTo>
                  <a:pt x="63406" y="0"/>
                  <a:pt x="57439" y="3978"/>
                  <a:pt x="57530" y="14724"/>
                </a:cubicBezTo>
                <a:cubicBezTo>
                  <a:pt x="57609" y="23656"/>
                  <a:pt x="64711" y="30638"/>
                  <a:pt x="64353" y="39351"/>
                </a:cubicBezTo>
                <a:cubicBezTo>
                  <a:pt x="63995" y="47209"/>
                  <a:pt x="53730" y="47945"/>
                  <a:pt x="51244" y="55166"/>
                </a:cubicBezTo>
                <a:cubicBezTo>
                  <a:pt x="48200" y="64038"/>
                  <a:pt x="55401" y="73308"/>
                  <a:pt x="51045" y="81524"/>
                </a:cubicBezTo>
                <a:cubicBezTo>
                  <a:pt x="45196" y="92525"/>
                  <a:pt x="0" y="76292"/>
                  <a:pt x="9966" y="111622"/>
                </a:cubicBezTo>
                <a:cubicBezTo>
                  <a:pt x="13190" y="123066"/>
                  <a:pt x="31585" y="128386"/>
                  <a:pt x="48574" y="128386"/>
                </a:cubicBezTo>
                <a:cubicBezTo>
                  <a:pt x="59580" y="128386"/>
                  <a:pt x="69996" y="126153"/>
                  <a:pt x="75314" y="121906"/>
                </a:cubicBezTo>
                <a:cubicBezTo>
                  <a:pt x="83967" y="114964"/>
                  <a:pt x="83868" y="99050"/>
                  <a:pt x="84902" y="89123"/>
                </a:cubicBezTo>
                <a:cubicBezTo>
                  <a:pt x="87647" y="63382"/>
                  <a:pt x="78616" y="32727"/>
                  <a:pt x="91268" y="8617"/>
                </a:cubicBezTo>
                <a:cubicBezTo>
                  <a:pt x="86019" y="3711"/>
                  <a:pt x="77741" y="0"/>
                  <a:pt x="7069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6"/>
          <p:cNvSpPr/>
          <p:nvPr/>
        </p:nvSpPr>
        <p:spPr>
          <a:xfrm flipH="1" rot="3807589">
            <a:off x="1111110" y="661663"/>
            <a:ext cx="131895" cy="131939"/>
          </a:xfrm>
          <a:custGeom>
            <a:rect b="b" l="l" r="r" t="t"/>
            <a:pathLst>
              <a:path extrusionOk="0" h="2846" w="2845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6"/>
          <p:cNvSpPr/>
          <p:nvPr/>
        </p:nvSpPr>
        <p:spPr>
          <a:xfrm flipH="1" rot="3807589">
            <a:off x="813646" y="562508"/>
            <a:ext cx="131895" cy="131939"/>
          </a:xfrm>
          <a:custGeom>
            <a:rect b="b" l="l" r="r" t="t"/>
            <a:pathLst>
              <a:path extrusionOk="0" h="2846" w="2845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6"/>
          <p:cNvSpPr/>
          <p:nvPr/>
        </p:nvSpPr>
        <p:spPr>
          <a:xfrm flipH="1" rot="3807582">
            <a:off x="7955125" y="4554512"/>
            <a:ext cx="161995" cy="162043"/>
          </a:xfrm>
          <a:custGeom>
            <a:rect b="b" l="l" r="r" t="t"/>
            <a:pathLst>
              <a:path extrusionOk="0" h="2846" w="2845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6"/>
          <p:cNvSpPr txBox="1"/>
          <p:nvPr>
            <p:ph type="ctrTitle"/>
          </p:nvPr>
        </p:nvSpPr>
        <p:spPr>
          <a:xfrm flipH="1">
            <a:off x="5323900" y="2522575"/>
            <a:ext cx="1684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2" name="Google Shape;592;p26"/>
          <p:cNvSpPr txBox="1"/>
          <p:nvPr>
            <p:ph idx="1" type="subTitle"/>
          </p:nvPr>
        </p:nvSpPr>
        <p:spPr>
          <a:xfrm flipH="1">
            <a:off x="5323900" y="2984025"/>
            <a:ext cx="28209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27"/>
          <p:cNvSpPr txBox="1"/>
          <p:nvPr>
            <p:ph type="title"/>
          </p:nvPr>
        </p:nvSpPr>
        <p:spPr>
          <a:xfrm>
            <a:off x="720075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5" name="Google Shape;595;p27"/>
          <p:cNvSpPr txBox="1"/>
          <p:nvPr>
            <p:ph idx="1" type="subTitle"/>
          </p:nvPr>
        </p:nvSpPr>
        <p:spPr>
          <a:xfrm flipH="1">
            <a:off x="719975" y="2631625"/>
            <a:ext cx="2017200" cy="13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6" name="Google Shape;596;p27"/>
          <p:cNvSpPr txBox="1"/>
          <p:nvPr>
            <p:ph idx="2" type="subTitle"/>
          </p:nvPr>
        </p:nvSpPr>
        <p:spPr>
          <a:xfrm flipH="1">
            <a:off x="6366825" y="1515100"/>
            <a:ext cx="2143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7" name="Google Shape;597;p27"/>
          <p:cNvSpPr txBox="1"/>
          <p:nvPr>
            <p:ph idx="3" type="title"/>
          </p:nvPr>
        </p:nvSpPr>
        <p:spPr>
          <a:xfrm>
            <a:off x="806325" y="2245525"/>
            <a:ext cx="17049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i="0"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98" name="Google Shape;598;p27"/>
          <p:cNvSpPr txBox="1"/>
          <p:nvPr>
            <p:ph idx="4" type="title"/>
          </p:nvPr>
        </p:nvSpPr>
        <p:spPr>
          <a:xfrm>
            <a:off x="6654350" y="2243550"/>
            <a:ext cx="17865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i="0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99" name="Google Shape;599;p27"/>
          <p:cNvSpPr/>
          <p:nvPr/>
        </p:nvSpPr>
        <p:spPr>
          <a:xfrm rot="-5400000">
            <a:off x="-502916" y="3509385"/>
            <a:ext cx="1489098" cy="634019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7"/>
          <p:cNvSpPr/>
          <p:nvPr/>
        </p:nvSpPr>
        <p:spPr>
          <a:xfrm rot="5400000">
            <a:off x="7698610" y="-1421287"/>
            <a:ext cx="1264340" cy="3524526"/>
          </a:xfrm>
          <a:custGeom>
            <a:rect b="b" l="l" r="r" t="t"/>
            <a:pathLst>
              <a:path extrusionOk="0" h="90891" w="32605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7"/>
          <p:cNvSpPr/>
          <p:nvPr/>
        </p:nvSpPr>
        <p:spPr>
          <a:xfrm rot="-2567227">
            <a:off x="-436806" y="4004863"/>
            <a:ext cx="1069130" cy="1530278"/>
          </a:xfrm>
          <a:custGeom>
            <a:rect b="b" l="l" r="r" t="t"/>
            <a:pathLst>
              <a:path extrusionOk="0" h="61218" w="42770">
                <a:moveTo>
                  <a:pt x="27259" y="0"/>
                </a:moveTo>
                <a:cubicBezTo>
                  <a:pt x="15130" y="0"/>
                  <a:pt x="1" y="17509"/>
                  <a:pt x="7877" y="50591"/>
                </a:cubicBezTo>
                <a:cubicBezTo>
                  <a:pt x="12286" y="56677"/>
                  <a:pt x="20419" y="61217"/>
                  <a:pt x="27674" y="61217"/>
                </a:cubicBezTo>
                <a:cubicBezTo>
                  <a:pt x="34693" y="61217"/>
                  <a:pt x="40890" y="56967"/>
                  <a:pt x="42093" y="45757"/>
                </a:cubicBezTo>
                <a:cubicBezTo>
                  <a:pt x="42769" y="39391"/>
                  <a:pt x="38492" y="34498"/>
                  <a:pt x="38612" y="28231"/>
                </a:cubicBezTo>
                <a:cubicBezTo>
                  <a:pt x="38751" y="20692"/>
                  <a:pt x="41615" y="14127"/>
                  <a:pt x="38055" y="7046"/>
                </a:cubicBezTo>
                <a:cubicBezTo>
                  <a:pt x="35688" y="2317"/>
                  <a:pt x="31672" y="0"/>
                  <a:pt x="272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7"/>
          <p:cNvSpPr/>
          <p:nvPr/>
        </p:nvSpPr>
        <p:spPr>
          <a:xfrm flipH="1" rot="2469417">
            <a:off x="8690510" y="255319"/>
            <a:ext cx="301652" cy="301751"/>
          </a:xfrm>
          <a:custGeom>
            <a:rect b="b" l="l" r="r" t="t"/>
            <a:pathLst>
              <a:path extrusionOk="0" h="2846" w="2845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7"/>
          <p:cNvSpPr/>
          <p:nvPr/>
        </p:nvSpPr>
        <p:spPr>
          <a:xfrm flipH="1" rot="2469375">
            <a:off x="410009" y="3122590"/>
            <a:ext cx="176982" cy="177043"/>
          </a:xfrm>
          <a:custGeom>
            <a:rect b="b" l="l" r="r" t="t"/>
            <a:pathLst>
              <a:path extrusionOk="0" h="2846" w="2845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CUSTOM_9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8"/>
          <p:cNvSpPr txBox="1"/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6" name="Google Shape;606;p28"/>
          <p:cNvSpPr/>
          <p:nvPr/>
        </p:nvSpPr>
        <p:spPr>
          <a:xfrm rot="5400000">
            <a:off x="6966230" y="2922524"/>
            <a:ext cx="652395" cy="4018096"/>
          </a:xfrm>
          <a:custGeom>
            <a:rect b="b" l="l" r="r" t="t"/>
            <a:pathLst>
              <a:path extrusionOk="0" h="104829" w="1860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28"/>
          <p:cNvSpPr/>
          <p:nvPr/>
        </p:nvSpPr>
        <p:spPr>
          <a:xfrm rot="-5400000">
            <a:off x="-502916" y="4196210"/>
            <a:ext cx="1489098" cy="634019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8"/>
          <p:cNvSpPr/>
          <p:nvPr/>
        </p:nvSpPr>
        <p:spPr>
          <a:xfrm flipH="1" rot="2469294">
            <a:off x="316114" y="3751333"/>
            <a:ext cx="117371" cy="117411"/>
          </a:xfrm>
          <a:custGeom>
            <a:rect b="b" l="l" r="r" t="t"/>
            <a:pathLst>
              <a:path extrusionOk="0" h="2846" w="2845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8"/>
          <p:cNvSpPr/>
          <p:nvPr/>
        </p:nvSpPr>
        <p:spPr>
          <a:xfrm flipH="1" rot="2469228">
            <a:off x="411412" y="3600961"/>
            <a:ext cx="89522" cy="89552"/>
          </a:xfrm>
          <a:custGeom>
            <a:rect b="b" l="l" r="r" t="t"/>
            <a:pathLst>
              <a:path extrusionOk="0" h="2846" w="2845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8"/>
          <p:cNvSpPr/>
          <p:nvPr/>
        </p:nvSpPr>
        <p:spPr>
          <a:xfrm flipH="1" rot="2469331">
            <a:off x="6213157" y="4570218"/>
            <a:ext cx="228180" cy="228257"/>
          </a:xfrm>
          <a:custGeom>
            <a:rect b="b" l="l" r="r" t="t"/>
            <a:pathLst>
              <a:path extrusionOk="0" h="2846" w="2845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1" name="Google Shape;611;p28"/>
          <p:cNvGrpSpPr/>
          <p:nvPr/>
        </p:nvGrpSpPr>
        <p:grpSpPr>
          <a:xfrm flipH="1" rot="5770333">
            <a:off x="8263990" y="384985"/>
            <a:ext cx="306762" cy="476338"/>
            <a:chOff x="4452729" y="352000"/>
            <a:chExt cx="225596" cy="350302"/>
          </a:xfrm>
        </p:grpSpPr>
        <p:sp>
          <p:nvSpPr>
            <p:cNvPr id="612" name="Google Shape;612;p28"/>
            <p:cNvSpPr/>
            <p:nvPr/>
          </p:nvSpPr>
          <p:spPr>
            <a:xfrm>
              <a:off x="4624575" y="3520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8"/>
            <p:cNvSpPr/>
            <p:nvPr/>
          </p:nvSpPr>
          <p:spPr>
            <a:xfrm>
              <a:off x="4452729" y="426046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8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29"/>
          <p:cNvSpPr txBox="1"/>
          <p:nvPr>
            <p:ph type="ctrTitle"/>
          </p:nvPr>
        </p:nvSpPr>
        <p:spPr>
          <a:xfrm flipH="1">
            <a:off x="4497000" y="1037133"/>
            <a:ext cx="3222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7" name="Google Shape;617;p29"/>
          <p:cNvSpPr txBox="1"/>
          <p:nvPr>
            <p:ph idx="1" type="subTitle"/>
          </p:nvPr>
        </p:nvSpPr>
        <p:spPr>
          <a:xfrm>
            <a:off x="4497000" y="1635025"/>
            <a:ext cx="4569600" cy="6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18" name="Google Shape;618;p29"/>
          <p:cNvSpPr/>
          <p:nvPr/>
        </p:nvSpPr>
        <p:spPr>
          <a:xfrm rot="5400000">
            <a:off x="1399755" y="2808249"/>
            <a:ext cx="652395" cy="4018096"/>
          </a:xfrm>
          <a:custGeom>
            <a:rect b="b" l="l" r="r" t="t"/>
            <a:pathLst>
              <a:path extrusionOk="0" h="104829" w="1860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9" name="Google Shape;619;p29"/>
          <p:cNvGrpSpPr/>
          <p:nvPr/>
        </p:nvGrpSpPr>
        <p:grpSpPr>
          <a:xfrm flipH="1" rot="2469396">
            <a:off x="3110452" y="4251595"/>
            <a:ext cx="306762" cy="476331"/>
            <a:chOff x="4452729" y="352000"/>
            <a:chExt cx="225596" cy="350302"/>
          </a:xfrm>
        </p:grpSpPr>
        <p:sp>
          <p:nvSpPr>
            <p:cNvPr id="620" name="Google Shape;620;p29"/>
            <p:cNvSpPr/>
            <p:nvPr/>
          </p:nvSpPr>
          <p:spPr>
            <a:xfrm>
              <a:off x="4624575" y="3520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9"/>
            <p:cNvSpPr/>
            <p:nvPr/>
          </p:nvSpPr>
          <p:spPr>
            <a:xfrm>
              <a:off x="4452729" y="426046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9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p29"/>
          <p:cNvGrpSpPr/>
          <p:nvPr/>
        </p:nvGrpSpPr>
        <p:grpSpPr>
          <a:xfrm flipH="1" rot="-2370207">
            <a:off x="7892050" y="356247"/>
            <a:ext cx="306765" cy="476344"/>
            <a:chOff x="4452729" y="352000"/>
            <a:chExt cx="225596" cy="350302"/>
          </a:xfrm>
        </p:grpSpPr>
        <p:sp>
          <p:nvSpPr>
            <p:cNvPr id="624" name="Google Shape;624;p29"/>
            <p:cNvSpPr/>
            <p:nvPr/>
          </p:nvSpPr>
          <p:spPr>
            <a:xfrm>
              <a:off x="4624575" y="3520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9"/>
            <p:cNvSpPr/>
            <p:nvPr/>
          </p:nvSpPr>
          <p:spPr>
            <a:xfrm>
              <a:off x="4452729" y="426046"/>
              <a:ext cx="62200" cy="62700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9"/>
            <p:cNvSpPr/>
            <p:nvPr/>
          </p:nvSpPr>
          <p:spPr>
            <a:xfrm>
              <a:off x="4503927" y="572104"/>
              <a:ext cx="130152" cy="130197"/>
            </a:xfrm>
            <a:custGeom>
              <a:rect b="b" l="l" r="r" t="t"/>
              <a:pathLst>
                <a:path extrusionOk="0" h="2846" w="2845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7" name="Google Shape;627;p29"/>
          <p:cNvSpPr txBox="1"/>
          <p:nvPr/>
        </p:nvSpPr>
        <p:spPr>
          <a:xfrm>
            <a:off x="4497000" y="3239209"/>
            <a:ext cx="34959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, including icon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, and infographics &amp; images from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"/>
          <p:cNvSpPr/>
          <p:nvPr/>
        </p:nvSpPr>
        <p:spPr>
          <a:xfrm rot="7028957">
            <a:off x="8705824" y="4609783"/>
            <a:ext cx="313968" cy="363367"/>
          </a:xfrm>
          <a:custGeom>
            <a:rect b="b" l="l" r="r" t="t"/>
            <a:pathLst>
              <a:path extrusionOk="0" h="14535" w="12559">
                <a:moveTo>
                  <a:pt x="11221" y="0"/>
                </a:moveTo>
                <a:cubicBezTo>
                  <a:pt x="10880" y="0"/>
                  <a:pt x="10563" y="317"/>
                  <a:pt x="10791" y="727"/>
                </a:cubicBezTo>
                <a:cubicBezTo>
                  <a:pt x="10991" y="1061"/>
                  <a:pt x="11124" y="1394"/>
                  <a:pt x="11158" y="1761"/>
                </a:cubicBezTo>
                <a:cubicBezTo>
                  <a:pt x="11191" y="1895"/>
                  <a:pt x="11191" y="1995"/>
                  <a:pt x="11191" y="2161"/>
                </a:cubicBezTo>
                <a:cubicBezTo>
                  <a:pt x="11024" y="2095"/>
                  <a:pt x="10824" y="1995"/>
                  <a:pt x="10657" y="1928"/>
                </a:cubicBezTo>
                <a:lnTo>
                  <a:pt x="9490" y="1328"/>
                </a:lnTo>
                <a:cubicBezTo>
                  <a:pt x="9385" y="1281"/>
                  <a:pt x="9282" y="1260"/>
                  <a:pt x="9185" y="1260"/>
                </a:cubicBezTo>
                <a:cubicBezTo>
                  <a:pt x="8728" y="1260"/>
                  <a:pt x="8402" y="1733"/>
                  <a:pt x="8623" y="2228"/>
                </a:cubicBezTo>
                <a:cubicBezTo>
                  <a:pt x="8856" y="2729"/>
                  <a:pt x="9123" y="3229"/>
                  <a:pt x="9323" y="3729"/>
                </a:cubicBezTo>
                <a:lnTo>
                  <a:pt x="7822" y="2595"/>
                </a:lnTo>
                <a:cubicBezTo>
                  <a:pt x="7678" y="2490"/>
                  <a:pt x="7523" y="2442"/>
                  <a:pt x="7379" y="2442"/>
                </a:cubicBezTo>
                <a:cubicBezTo>
                  <a:pt x="7021" y="2442"/>
                  <a:pt x="6726" y="2734"/>
                  <a:pt x="6821" y="3162"/>
                </a:cubicBezTo>
                <a:cubicBezTo>
                  <a:pt x="6955" y="3963"/>
                  <a:pt x="7322" y="4663"/>
                  <a:pt x="7789" y="5397"/>
                </a:cubicBezTo>
                <a:cubicBezTo>
                  <a:pt x="7722" y="5330"/>
                  <a:pt x="7689" y="5297"/>
                  <a:pt x="7655" y="5230"/>
                </a:cubicBezTo>
                <a:cubicBezTo>
                  <a:pt x="6855" y="4330"/>
                  <a:pt x="6121" y="3429"/>
                  <a:pt x="5354" y="2495"/>
                </a:cubicBezTo>
                <a:cubicBezTo>
                  <a:pt x="5244" y="2359"/>
                  <a:pt x="5108" y="2301"/>
                  <a:pt x="4970" y="2301"/>
                </a:cubicBezTo>
                <a:cubicBezTo>
                  <a:pt x="4602" y="2301"/>
                  <a:pt x="4223" y="2707"/>
                  <a:pt x="4320" y="3095"/>
                </a:cubicBezTo>
                <a:cubicBezTo>
                  <a:pt x="4720" y="4630"/>
                  <a:pt x="5220" y="6131"/>
                  <a:pt x="5887" y="7599"/>
                </a:cubicBezTo>
                <a:cubicBezTo>
                  <a:pt x="6021" y="7832"/>
                  <a:pt x="6154" y="8132"/>
                  <a:pt x="6288" y="8399"/>
                </a:cubicBezTo>
                <a:cubicBezTo>
                  <a:pt x="6121" y="8166"/>
                  <a:pt x="5887" y="7932"/>
                  <a:pt x="5721" y="7732"/>
                </a:cubicBezTo>
                <a:cubicBezTo>
                  <a:pt x="5220" y="7132"/>
                  <a:pt x="4720" y="6498"/>
                  <a:pt x="4186" y="5931"/>
                </a:cubicBezTo>
                <a:cubicBezTo>
                  <a:pt x="3719" y="5364"/>
                  <a:pt x="3319" y="4797"/>
                  <a:pt x="2618" y="4530"/>
                </a:cubicBezTo>
                <a:cubicBezTo>
                  <a:pt x="2566" y="4515"/>
                  <a:pt x="2514" y="4508"/>
                  <a:pt x="2463" y="4508"/>
                </a:cubicBezTo>
                <a:cubicBezTo>
                  <a:pt x="2061" y="4508"/>
                  <a:pt x="1733" y="4942"/>
                  <a:pt x="1851" y="5297"/>
                </a:cubicBezTo>
                <a:cubicBezTo>
                  <a:pt x="2218" y="6831"/>
                  <a:pt x="2819" y="8333"/>
                  <a:pt x="3486" y="9800"/>
                </a:cubicBezTo>
                <a:cubicBezTo>
                  <a:pt x="3719" y="10334"/>
                  <a:pt x="3986" y="10834"/>
                  <a:pt x="4286" y="11401"/>
                </a:cubicBezTo>
                <a:cubicBezTo>
                  <a:pt x="4153" y="11235"/>
                  <a:pt x="3986" y="11101"/>
                  <a:pt x="3853" y="10934"/>
                </a:cubicBezTo>
                <a:cubicBezTo>
                  <a:pt x="3119" y="10034"/>
                  <a:pt x="2552" y="9066"/>
                  <a:pt x="1651" y="8333"/>
                </a:cubicBezTo>
                <a:cubicBezTo>
                  <a:pt x="1553" y="8262"/>
                  <a:pt x="1454" y="8232"/>
                  <a:pt x="1361" y="8232"/>
                </a:cubicBezTo>
                <a:cubicBezTo>
                  <a:pt x="1011" y="8232"/>
                  <a:pt x="731" y="8657"/>
                  <a:pt x="784" y="9000"/>
                </a:cubicBezTo>
                <a:cubicBezTo>
                  <a:pt x="1017" y="10334"/>
                  <a:pt x="1351" y="11635"/>
                  <a:pt x="1885" y="12902"/>
                </a:cubicBezTo>
                <a:cubicBezTo>
                  <a:pt x="1951" y="13003"/>
                  <a:pt x="2018" y="13269"/>
                  <a:pt x="2051" y="13436"/>
                </a:cubicBezTo>
                <a:cubicBezTo>
                  <a:pt x="1985" y="13403"/>
                  <a:pt x="1885" y="13303"/>
                  <a:pt x="1851" y="13269"/>
                </a:cubicBezTo>
                <a:cubicBezTo>
                  <a:pt x="1351" y="12836"/>
                  <a:pt x="984" y="12335"/>
                  <a:pt x="650" y="11768"/>
                </a:cubicBezTo>
                <a:cubicBezTo>
                  <a:pt x="589" y="11656"/>
                  <a:pt x="499" y="11609"/>
                  <a:pt x="409" y="11609"/>
                </a:cubicBezTo>
                <a:cubicBezTo>
                  <a:pt x="206" y="11609"/>
                  <a:pt x="1" y="11847"/>
                  <a:pt x="117" y="12102"/>
                </a:cubicBezTo>
                <a:cubicBezTo>
                  <a:pt x="484" y="12836"/>
                  <a:pt x="951" y="13603"/>
                  <a:pt x="1618" y="14137"/>
                </a:cubicBezTo>
                <a:cubicBezTo>
                  <a:pt x="1859" y="14341"/>
                  <a:pt x="2223" y="14534"/>
                  <a:pt x="2546" y="14534"/>
                </a:cubicBezTo>
                <a:cubicBezTo>
                  <a:pt x="2803" y="14534"/>
                  <a:pt x="3034" y="14411"/>
                  <a:pt x="3152" y="14070"/>
                </a:cubicBezTo>
                <a:cubicBezTo>
                  <a:pt x="3219" y="13736"/>
                  <a:pt x="3119" y="13436"/>
                  <a:pt x="3019" y="13103"/>
                </a:cubicBezTo>
                <a:cubicBezTo>
                  <a:pt x="2852" y="12602"/>
                  <a:pt x="2718" y="12102"/>
                  <a:pt x="2552" y="11602"/>
                </a:cubicBezTo>
                <a:cubicBezTo>
                  <a:pt x="2485" y="11335"/>
                  <a:pt x="2452" y="11135"/>
                  <a:pt x="2352" y="10901"/>
                </a:cubicBezTo>
                <a:lnTo>
                  <a:pt x="2352" y="10901"/>
                </a:lnTo>
                <a:cubicBezTo>
                  <a:pt x="2652" y="11268"/>
                  <a:pt x="2885" y="11635"/>
                  <a:pt x="3185" y="11968"/>
                </a:cubicBezTo>
                <a:cubicBezTo>
                  <a:pt x="3986" y="12902"/>
                  <a:pt x="4953" y="13603"/>
                  <a:pt x="5887" y="14303"/>
                </a:cubicBezTo>
                <a:cubicBezTo>
                  <a:pt x="5959" y="14361"/>
                  <a:pt x="6043" y="14386"/>
                  <a:pt x="6129" y="14386"/>
                </a:cubicBezTo>
                <a:cubicBezTo>
                  <a:pt x="6443" y="14386"/>
                  <a:pt x="6786" y="14051"/>
                  <a:pt x="6655" y="13736"/>
                </a:cubicBezTo>
                <a:cubicBezTo>
                  <a:pt x="6121" y="12302"/>
                  <a:pt x="5187" y="11001"/>
                  <a:pt x="4553" y="9600"/>
                </a:cubicBezTo>
                <a:cubicBezTo>
                  <a:pt x="4220" y="8833"/>
                  <a:pt x="3953" y="8066"/>
                  <a:pt x="3686" y="7265"/>
                </a:cubicBezTo>
                <a:lnTo>
                  <a:pt x="3686" y="7265"/>
                </a:lnTo>
                <a:lnTo>
                  <a:pt x="5053" y="8900"/>
                </a:lnTo>
                <a:cubicBezTo>
                  <a:pt x="6021" y="10000"/>
                  <a:pt x="6988" y="11135"/>
                  <a:pt x="7889" y="12235"/>
                </a:cubicBezTo>
                <a:cubicBezTo>
                  <a:pt x="8008" y="12354"/>
                  <a:pt x="8150" y="12406"/>
                  <a:pt x="8292" y="12406"/>
                </a:cubicBezTo>
                <a:cubicBezTo>
                  <a:pt x="8627" y="12406"/>
                  <a:pt x="8956" y="12120"/>
                  <a:pt x="8956" y="11768"/>
                </a:cubicBezTo>
                <a:cubicBezTo>
                  <a:pt x="8990" y="10968"/>
                  <a:pt x="8656" y="10301"/>
                  <a:pt x="8289" y="9633"/>
                </a:cubicBezTo>
                <a:cubicBezTo>
                  <a:pt x="7855" y="8933"/>
                  <a:pt x="7489" y="8166"/>
                  <a:pt x="7155" y="7432"/>
                </a:cubicBezTo>
                <a:cubicBezTo>
                  <a:pt x="6855" y="6831"/>
                  <a:pt x="6655" y="6231"/>
                  <a:pt x="6388" y="5631"/>
                </a:cubicBezTo>
                <a:lnTo>
                  <a:pt x="6388" y="5631"/>
                </a:lnTo>
                <a:cubicBezTo>
                  <a:pt x="6555" y="5797"/>
                  <a:pt x="6721" y="5998"/>
                  <a:pt x="6855" y="6164"/>
                </a:cubicBezTo>
                <a:cubicBezTo>
                  <a:pt x="7622" y="6998"/>
                  <a:pt x="8322" y="7966"/>
                  <a:pt x="9357" y="8466"/>
                </a:cubicBezTo>
                <a:cubicBezTo>
                  <a:pt x="9442" y="8505"/>
                  <a:pt x="9541" y="8524"/>
                  <a:pt x="9643" y="8524"/>
                </a:cubicBezTo>
                <a:cubicBezTo>
                  <a:pt x="9980" y="8524"/>
                  <a:pt x="10342" y="8316"/>
                  <a:pt x="10291" y="7932"/>
                </a:cubicBezTo>
                <a:cubicBezTo>
                  <a:pt x="10157" y="6965"/>
                  <a:pt x="9723" y="6131"/>
                  <a:pt x="9190" y="5297"/>
                </a:cubicBezTo>
                <a:lnTo>
                  <a:pt x="8956" y="4930"/>
                </a:lnTo>
                <a:lnTo>
                  <a:pt x="8956" y="4930"/>
                </a:lnTo>
                <a:cubicBezTo>
                  <a:pt x="9290" y="5164"/>
                  <a:pt x="9657" y="5464"/>
                  <a:pt x="9990" y="5731"/>
                </a:cubicBezTo>
                <a:cubicBezTo>
                  <a:pt x="10127" y="5822"/>
                  <a:pt x="10291" y="5878"/>
                  <a:pt x="10452" y="5878"/>
                </a:cubicBezTo>
                <a:cubicBezTo>
                  <a:pt x="10644" y="5878"/>
                  <a:pt x="10830" y="5797"/>
                  <a:pt x="10958" y="5597"/>
                </a:cubicBezTo>
                <a:cubicBezTo>
                  <a:pt x="11291" y="4897"/>
                  <a:pt x="10991" y="4330"/>
                  <a:pt x="10691" y="3663"/>
                </a:cubicBezTo>
                <a:cubicBezTo>
                  <a:pt x="10624" y="3496"/>
                  <a:pt x="10524" y="3362"/>
                  <a:pt x="10491" y="3196"/>
                </a:cubicBezTo>
                <a:lnTo>
                  <a:pt x="10491" y="3196"/>
                </a:lnTo>
                <a:cubicBezTo>
                  <a:pt x="10557" y="3262"/>
                  <a:pt x="10624" y="3296"/>
                  <a:pt x="10691" y="3329"/>
                </a:cubicBezTo>
                <a:cubicBezTo>
                  <a:pt x="10982" y="3495"/>
                  <a:pt x="11338" y="3688"/>
                  <a:pt x="11662" y="3688"/>
                </a:cubicBezTo>
                <a:cubicBezTo>
                  <a:pt x="11857" y="3688"/>
                  <a:pt x="12041" y="3617"/>
                  <a:pt x="12192" y="3429"/>
                </a:cubicBezTo>
                <a:cubicBezTo>
                  <a:pt x="12559" y="2995"/>
                  <a:pt x="12492" y="2328"/>
                  <a:pt x="12392" y="1828"/>
                </a:cubicBezTo>
                <a:cubicBezTo>
                  <a:pt x="12325" y="1261"/>
                  <a:pt x="12025" y="660"/>
                  <a:pt x="11658" y="227"/>
                </a:cubicBezTo>
                <a:cubicBezTo>
                  <a:pt x="11542" y="68"/>
                  <a:pt x="11379" y="0"/>
                  <a:pt x="112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"/>
          <p:cNvSpPr txBox="1"/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4"/>
          <p:cNvSpPr txBox="1"/>
          <p:nvPr>
            <p:ph idx="1" type="body"/>
          </p:nvPr>
        </p:nvSpPr>
        <p:spPr>
          <a:xfrm>
            <a:off x="616500" y="1197300"/>
            <a:ext cx="795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7" name="Google Shape;97;p4"/>
          <p:cNvSpPr/>
          <p:nvPr/>
        </p:nvSpPr>
        <p:spPr>
          <a:xfrm rot="-5400000">
            <a:off x="7207952" y="59925"/>
            <a:ext cx="1994293" cy="1877798"/>
          </a:xfrm>
          <a:custGeom>
            <a:rect b="b" l="l" r="r" t="t"/>
            <a:pathLst>
              <a:path extrusionOk="0" h="55837" w="59301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4"/>
          <p:cNvGrpSpPr/>
          <p:nvPr/>
        </p:nvGrpSpPr>
        <p:grpSpPr>
          <a:xfrm>
            <a:off x="7055419" y="360481"/>
            <a:ext cx="734917" cy="808846"/>
            <a:chOff x="5571650" y="2059975"/>
            <a:chExt cx="445350" cy="490150"/>
          </a:xfrm>
        </p:grpSpPr>
        <p:sp>
          <p:nvSpPr>
            <p:cNvPr id="99" name="Google Shape;99;p4"/>
            <p:cNvSpPr/>
            <p:nvPr/>
          </p:nvSpPr>
          <p:spPr>
            <a:xfrm>
              <a:off x="5571650" y="2059975"/>
              <a:ext cx="445350" cy="490150"/>
            </a:xfrm>
            <a:custGeom>
              <a:rect b="b" l="l" r="r" t="t"/>
              <a:pathLst>
                <a:path extrusionOk="0" h="19606" w="17814">
                  <a:moveTo>
                    <a:pt x="11439" y="1"/>
                  </a:moveTo>
                  <a:cubicBezTo>
                    <a:pt x="9178" y="1"/>
                    <a:pt x="1533" y="1745"/>
                    <a:pt x="734" y="3214"/>
                  </a:cubicBezTo>
                  <a:cubicBezTo>
                    <a:pt x="201" y="4181"/>
                    <a:pt x="0" y="7884"/>
                    <a:pt x="701" y="8951"/>
                  </a:cubicBezTo>
                  <a:cubicBezTo>
                    <a:pt x="701" y="8951"/>
                    <a:pt x="990" y="8896"/>
                    <a:pt x="1415" y="8896"/>
                  </a:cubicBezTo>
                  <a:cubicBezTo>
                    <a:pt x="2352" y="8896"/>
                    <a:pt x="3951" y="9165"/>
                    <a:pt x="4570" y="10886"/>
                  </a:cubicBezTo>
                  <a:cubicBezTo>
                    <a:pt x="5871" y="14522"/>
                    <a:pt x="2836" y="15990"/>
                    <a:pt x="2836" y="15990"/>
                  </a:cubicBezTo>
                  <a:cubicBezTo>
                    <a:pt x="2669" y="17190"/>
                    <a:pt x="3403" y="19259"/>
                    <a:pt x="4404" y="19559"/>
                  </a:cubicBezTo>
                  <a:cubicBezTo>
                    <a:pt x="4525" y="19591"/>
                    <a:pt x="4688" y="19605"/>
                    <a:pt x="4881" y="19605"/>
                  </a:cubicBezTo>
                  <a:cubicBezTo>
                    <a:pt x="6278" y="19605"/>
                    <a:pt x="9240" y="18858"/>
                    <a:pt x="9240" y="18858"/>
                  </a:cubicBezTo>
                  <a:cubicBezTo>
                    <a:pt x="9240" y="18858"/>
                    <a:pt x="7839" y="10619"/>
                    <a:pt x="7072" y="7550"/>
                  </a:cubicBezTo>
                  <a:cubicBezTo>
                    <a:pt x="6443" y="4793"/>
                    <a:pt x="6217" y="2628"/>
                    <a:pt x="7412" y="2628"/>
                  </a:cubicBezTo>
                  <a:cubicBezTo>
                    <a:pt x="7547" y="2628"/>
                    <a:pt x="7700" y="2656"/>
                    <a:pt x="7873" y="2713"/>
                  </a:cubicBezTo>
                  <a:cubicBezTo>
                    <a:pt x="10141" y="3481"/>
                    <a:pt x="11375" y="10953"/>
                    <a:pt x="13010" y="17691"/>
                  </a:cubicBezTo>
                  <a:cubicBezTo>
                    <a:pt x="13051" y="17703"/>
                    <a:pt x="13110" y="17708"/>
                    <a:pt x="13185" y="17708"/>
                  </a:cubicBezTo>
                  <a:cubicBezTo>
                    <a:pt x="13964" y="17708"/>
                    <a:pt x="16410" y="17082"/>
                    <a:pt x="17079" y="15956"/>
                  </a:cubicBezTo>
                  <a:cubicBezTo>
                    <a:pt x="17813" y="14689"/>
                    <a:pt x="16846" y="11920"/>
                    <a:pt x="16179" y="11220"/>
                  </a:cubicBezTo>
                  <a:cubicBezTo>
                    <a:pt x="16179" y="11220"/>
                    <a:pt x="15802" y="11322"/>
                    <a:pt x="15286" y="11322"/>
                  </a:cubicBezTo>
                  <a:cubicBezTo>
                    <a:pt x="14362" y="11322"/>
                    <a:pt x="12992" y="10993"/>
                    <a:pt x="12543" y="9151"/>
                  </a:cubicBezTo>
                  <a:cubicBezTo>
                    <a:pt x="11842" y="6383"/>
                    <a:pt x="14711" y="4848"/>
                    <a:pt x="14711" y="4848"/>
                  </a:cubicBezTo>
                  <a:cubicBezTo>
                    <a:pt x="14578" y="3881"/>
                    <a:pt x="13377" y="145"/>
                    <a:pt x="11709" y="12"/>
                  </a:cubicBezTo>
                  <a:cubicBezTo>
                    <a:pt x="11630" y="4"/>
                    <a:pt x="11540" y="1"/>
                    <a:pt x="1143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866850" y="2180325"/>
              <a:ext cx="109275" cy="162675"/>
            </a:xfrm>
            <a:custGeom>
              <a:rect b="b" l="l" r="r" t="t"/>
              <a:pathLst>
                <a:path extrusionOk="0" h="6507" w="4371">
                  <a:moveTo>
                    <a:pt x="2870" y="1"/>
                  </a:moveTo>
                  <a:lnTo>
                    <a:pt x="2870" y="1"/>
                  </a:lnTo>
                  <a:cubicBezTo>
                    <a:pt x="2869" y="1"/>
                    <a:pt x="1" y="1536"/>
                    <a:pt x="701" y="4304"/>
                  </a:cubicBezTo>
                  <a:cubicBezTo>
                    <a:pt x="1174" y="6174"/>
                    <a:pt x="2562" y="6507"/>
                    <a:pt x="3488" y="6507"/>
                  </a:cubicBezTo>
                  <a:cubicBezTo>
                    <a:pt x="4000" y="6507"/>
                    <a:pt x="4371" y="6406"/>
                    <a:pt x="4371" y="6406"/>
                  </a:cubicBezTo>
                  <a:cubicBezTo>
                    <a:pt x="3704" y="5738"/>
                    <a:pt x="2269" y="6172"/>
                    <a:pt x="2002" y="3704"/>
                  </a:cubicBezTo>
                  <a:cubicBezTo>
                    <a:pt x="1769" y="2069"/>
                    <a:pt x="2903" y="435"/>
                    <a:pt x="2870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726050" y="2125875"/>
              <a:ext cx="170025" cy="405575"/>
            </a:xfrm>
            <a:custGeom>
              <a:rect b="b" l="l" r="r" t="t"/>
              <a:pathLst>
                <a:path extrusionOk="0" h="16223" w="6801">
                  <a:moveTo>
                    <a:pt x="1218" y="0"/>
                  </a:moveTo>
                  <a:cubicBezTo>
                    <a:pt x="0" y="0"/>
                    <a:pt x="201" y="2145"/>
                    <a:pt x="863" y="4914"/>
                  </a:cubicBezTo>
                  <a:cubicBezTo>
                    <a:pt x="1563" y="7950"/>
                    <a:pt x="3031" y="16222"/>
                    <a:pt x="3031" y="16222"/>
                  </a:cubicBezTo>
                  <a:cubicBezTo>
                    <a:pt x="3031" y="16222"/>
                    <a:pt x="3365" y="15388"/>
                    <a:pt x="4132" y="15122"/>
                  </a:cubicBezTo>
                  <a:cubicBezTo>
                    <a:pt x="4397" y="15055"/>
                    <a:pt x="4939" y="14887"/>
                    <a:pt x="5634" y="14887"/>
                  </a:cubicBezTo>
                  <a:cubicBezTo>
                    <a:pt x="5989" y="14887"/>
                    <a:pt x="6383" y="14931"/>
                    <a:pt x="6800" y="15055"/>
                  </a:cubicBezTo>
                  <a:cubicBezTo>
                    <a:pt x="5166" y="8317"/>
                    <a:pt x="3965" y="845"/>
                    <a:pt x="1663" y="77"/>
                  </a:cubicBezTo>
                  <a:cubicBezTo>
                    <a:pt x="1497" y="25"/>
                    <a:pt x="1349" y="0"/>
                    <a:pt x="121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587500" y="2280575"/>
              <a:ext cx="130950" cy="178325"/>
            </a:xfrm>
            <a:custGeom>
              <a:rect b="b" l="l" r="r" t="t"/>
              <a:pathLst>
                <a:path extrusionOk="0" h="7133" w="5238">
                  <a:moveTo>
                    <a:pt x="617" y="1"/>
                  </a:moveTo>
                  <a:cubicBezTo>
                    <a:pt x="295" y="1"/>
                    <a:pt x="68" y="29"/>
                    <a:pt x="13" y="29"/>
                  </a:cubicBezTo>
                  <a:cubicBezTo>
                    <a:pt x="6" y="29"/>
                    <a:pt x="1" y="28"/>
                    <a:pt x="0" y="27"/>
                  </a:cubicBezTo>
                  <a:lnTo>
                    <a:pt x="0" y="27"/>
                  </a:lnTo>
                  <a:cubicBezTo>
                    <a:pt x="67" y="161"/>
                    <a:pt x="167" y="227"/>
                    <a:pt x="234" y="294"/>
                  </a:cubicBezTo>
                  <a:cubicBezTo>
                    <a:pt x="1234" y="794"/>
                    <a:pt x="1668" y="995"/>
                    <a:pt x="2402" y="2963"/>
                  </a:cubicBezTo>
                  <a:cubicBezTo>
                    <a:pt x="2936" y="4397"/>
                    <a:pt x="2335" y="5865"/>
                    <a:pt x="2168" y="7132"/>
                  </a:cubicBezTo>
                  <a:cubicBezTo>
                    <a:pt x="2168" y="7132"/>
                    <a:pt x="5237" y="5665"/>
                    <a:pt x="3903" y="2029"/>
                  </a:cubicBezTo>
                  <a:cubicBezTo>
                    <a:pt x="3256" y="232"/>
                    <a:pt x="1543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808475" y="2290425"/>
              <a:ext cx="33400" cy="33375"/>
            </a:xfrm>
            <a:custGeom>
              <a:rect b="b" l="l" r="r" t="t"/>
              <a:pathLst>
                <a:path extrusionOk="0" h="1335" w="1336">
                  <a:moveTo>
                    <a:pt x="701" y="0"/>
                  </a:moveTo>
                  <a:cubicBezTo>
                    <a:pt x="601" y="0"/>
                    <a:pt x="535" y="0"/>
                    <a:pt x="435" y="33"/>
                  </a:cubicBezTo>
                  <a:cubicBezTo>
                    <a:pt x="368" y="100"/>
                    <a:pt x="268" y="134"/>
                    <a:pt x="234" y="167"/>
                  </a:cubicBezTo>
                  <a:cubicBezTo>
                    <a:pt x="168" y="200"/>
                    <a:pt x="101" y="300"/>
                    <a:pt x="68" y="400"/>
                  </a:cubicBezTo>
                  <a:cubicBezTo>
                    <a:pt x="34" y="467"/>
                    <a:pt x="1" y="567"/>
                    <a:pt x="1" y="634"/>
                  </a:cubicBezTo>
                  <a:lnTo>
                    <a:pt x="1" y="801"/>
                  </a:lnTo>
                  <a:cubicBezTo>
                    <a:pt x="34" y="934"/>
                    <a:pt x="68" y="1001"/>
                    <a:pt x="168" y="1101"/>
                  </a:cubicBezTo>
                  <a:lnTo>
                    <a:pt x="268" y="1234"/>
                  </a:lnTo>
                  <a:cubicBezTo>
                    <a:pt x="368" y="1301"/>
                    <a:pt x="501" y="1334"/>
                    <a:pt x="601" y="1334"/>
                  </a:cubicBezTo>
                  <a:cubicBezTo>
                    <a:pt x="701" y="1334"/>
                    <a:pt x="768" y="1334"/>
                    <a:pt x="868" y="1301"/>
                  </a:cubicBezTo>
                  <a:cubicBezTo>
                    <a:pt x="935" y="1268"/>
                    <a:pt x="1035" y="1234"/>
                    <a:pt x="1068" y="1168"/>
                  </a:cubicBezTo>
                  <a:cubicBezTo>
                    <a:pt x="1168" y="1134"/>
                    <a:pt x="1202" y="1034"/>
                    <a:pt x="1235" y="967"/>
                  </a:cubicBezTo>
                  <a:cubicBezTo>
                    <a:pt x="1268" y="901"/>
                    <a:pt x="1335" y="801"/>
                    <a:pt x="1335" y="734"/>
                  </a:cubicBezTo>
                  <a:lnTo>
                    <a:pt x="1335" y="567"/>
                  </a:lnTo>
                  <a:cubicBezTo>
                    <a:pt x="1268" y="434"/>
                    <a:pt x="1235" y="334"/>
                    <a:pt x="1168" y="267"/>
                  </a:cubicBezTo>
                  <a:lnTo>
                    <a:pt x="1035" y="134"/>
                  </a:lnTo>
                  <a:cubicBezTo>
                    <a:pt x="935" y="67"/>
                    <a:pt x="835" y="0"/>
                    <a:pt x="7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604180" y="2176896"/>
              <a:ext cx="20961" cy="22000"/>
            </a:xfrm>
            <a:custGeom>
              <a:rect b="b" l="l" r="r" t="t"/>
              <a:pathLst>
                <a:path extrusionOk="0" h="806" w="768">
                  <a:moveTo>
                    <a:pt x="350" y="0"/>
                  </a:moveTo>
                  <a:cubicBezTo>
                    <a:pt x="173" y="0"/>
                    <a:pt x="31" y="158"/>
                    <a:pt x="0" y="371"/>
                  </a:cubicBezTo>
                  <a:cubicBezTo>
                    <a:pt x="0" y="605"/>
                    <a:pt x="134" y="805"/>
                    <a:pt x="367" y="805"/>
                  </a:cubicBezTo>
                  <a:cubicBezTo>
                    <a:pt x="567" y="805"/>
                    <a:pt x="768" y="638"/>
                    <a:pt x="768" y="438"/>
                  </a:cubicBezTo>
                  <a:cubicBezTo>
                    <a:pt x="768" y="205"/>
                    <a:pt x="601" y="5"/>
                    <a:pt x="401" y="5"/>
                  </a:cubicBezTo>
                  <a:cubicBezTo>
                    <a:pt x="384" y="2"/>
                    <a:pt x="367" y="0"/>
                    <a:pt x="3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5691567" y="2181564"/>
              <a:ext cx="21889" cy="21863"/>
            </a:xfrm>
            <a:custGeom>
              <a:rect b="b" l="l" r="r" t="t"/>
              <a:pathLst>
                <a:path extrusionOk="0" h="801" w="802">
                  <a:moveTo>
                    <a:pt x="401" y="0"/>
                  </a:moveTo>
                  <a:cubicBezTo>
                    <a:pt x="201" y="0"/>
                    <a:pt x="34" y="167"/>
                    <a:pt x="1" y="367"/>
                  </a:cubicBezTo>
                  <a:cubicBezTo>
                    <a:pt x="1" y="601"/>
                    <a:pt x="167" y="801"/>
                    <a:pt x="368" y="801"/>
                  </a:cubicBezTo>
                  <a:cubicBezTo>
                    <a:pt x="568" y="801"/>
                    <a:pt x="801" y="634"/>
                    <a:pt x="801" y="434"/>
                  </a:cubicBezTo>
                  <a:cubicBezTo>
                    <a:pt x="801" y="200"/>
                    <a:pt x="634" y="0"/>
                    <a:pt x="4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633300" y="2210140"/>
              <a:ext cx="49208" cy="23337"/>
            </a:xfrm>
            <a:custGeom>
              <a:rect b="b" l="l" r="r" t="t"/>
              <a:pathLst>
                <a:path extrusionOk="0" h="855" w="1803">
                  <a:moveTo>
                    <a:pt x="187" y="1"/>
                  </a:moveTo>
                  <a:cubicBezTo>
                    <a:pt x="174" y="1"/>
                    <a:pt x="159" y="9"/>
                    <a:pt x="134" y="21"/>
                  </a:cubicBezTo>
                  <a:cubicBezTo>
                    <a:pt x="101" y="21"/>
                    <a:pt x="34" y="87"/>
                    <a:pt x="34" y="121"/>
                  </a:cubicBezTo>
                  <a:cubicBezTo>
                    <a:pt x="1" y="321"/>
                    <a:pt x="134" y="521"/>
                    <a:pt x="301" y="655"/>
                  </a:cubicBezTo>
                  <a:cubicBezTo>
                    <a:pt x="501" y="788"/>
                    <a:pt x="668" y="855"/>
                    <a:pt x="868" y="855"/>
                  </a:cubicBezTo>
                  <a:cubicBezTo>
                    <a:pt x="1035" y="855"/>
                    <a:pt x="1302" y="821"/>
                    <a:pt x="1469" y="688"/>
                  </a:cubicBezTo>
                  <a:cubicBezTo>
                    <a:pt x="1635" y="588"/>
                    <a:pt x="1769" y="421"/>
                    <a:pt x="1802" y="188"/>
                  </a:cubicBezTo>
                  <a:cubicBezTo>
                    <a:pt x="1802" y="154"/>
                    <a:pt x="1802" y="154"/>
                    <a:pt x="1769" y="121"/>
                  </a:cubicBezTo>
                  <a:cubicBezTo>
                    <a:pt x="1735" y="104"/>
                    <a:pt x="1710" y="96"/>
                    <a:pt x="1690" y="96"/>
                  </a:cubicBezTo>
                  <a:cubicBezTo>
                    <a:pt x="1669" y="96"/>
                    <a:pt x="1652" y="104"/>
                    <a:pt x="1635" y="121"/>
                  </a:cubicBezTo>
                  <a:cubicBezTo>
                    <a:pt x="1535" y="254"/>
                    <a:pt x="1435" y="321"/>
                    <a:pt x="1302" y="388"/>
                  </a:cubicBezTo>
                  <a:cubicBezTo>
                    <a:pt x="1168" y="421"/>
                    <a:pt x="1035" y="421"/>
                    <a:pt x="935" y="421"/>
                  </a:cubicBezTo>
                  <a:cubicBezTo>
                    <a:pt x="801" y="421"/>
                    <a:pt x="668" y="388"/>
                    <a:pt x="535" y="321"/>
                  </a:cubicBezTo>
                  <a:cubicBezTo>
                    <a:pt x="434" y="288"/>
                    <a:pt x="334" y="221"/>
                    <a:pt x="268" y="87"/>
                  </a:cubicBezTo>
                  <a:cubicBezTo>
                    <a:pt x="225" y="24"/>
                    <a:pt x="210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4"/>
          <p:cNvSpPr/>
          <p:nvPr/>
        </p:nvSpPr>
        <p:spPr>
          <a:xfrm>
            <a:off x="8629500" y="2089950"/>
            <a:ext cx="291900" cy="282050"/>
          </a:xfrm>
          <a:custGeom>
            <a:rect b="b" l="l" r="r" t="t"/>
            <a:pathLst>
              <a:path extrusionOk="0" h="11282" w="11676">
                <a:moveTo>
                  <a:pt x="6805" y="2948"/>
                </a:moveTo>
                <a:cubicBezTo>
                  <a:pt x="6738" y="3081"/>
                  <a:pt x="6571" y="3148"/>
                  <a:pt x="6438" y="3248"/>
                </a:cubicBezTo>
                <a:cubicBezTo>
                  <a:pt x="6038" y="3548"/>
                  <a:pt x="5637" y="3715"/>
                  <a:pt x="5204" y="3882"/>
                </a:cubicBezTo>
                <a:cubicBezTo>
                  <a:pt x="4770" y="4048"/>
                  <a:pt x="4270" y="4149"/>
                  <a:pt x="3803" y="4249"/>
                </a:cubicBezTo>
                <a:cubicBezTo>
                  <a:pt x="4103" y="4082"/>
                  <a:pt x="4370" y="3882"/>
                  <a:pt x="4670" y="3748"/>
                </a:cubicBezTo>
                <a:cubicBezTo>
                  <a:pt x="5271" y="3415"/>
                  <a:pt x="5904" y="3081"/>
                  <a:pt x="6538" y="2948"/>
                </a:cubicBezTo>
                <a:close/>
                <a:moveTo>
                  <a:pt x="10737" y="4369"/>
                </a:moveTo>
                <a:cubicBezTo>
                  <a:pt x="10768" y="4369"/>
                  <a:pt x="10760" y="4389"/>
                  <a:pt x="10741" y="4482"/>
                </a:cubicBezTo>
                <a:cubicBezTo>
                  <a:pt x="10641" y="4782"/>
                  <a:pt x="10141" y="5149"/>
                  <a:pt x="9907" y="5383"/>
                </a:cubicBezTo>
                <a:cubicBezTo>
                  <a:pt x="9273" y="5916"/>
                  <a:pt x="8606" y="6383"/>
                  <a:pt x="7839" y="6784"/>
                </a:cubicBezTo>
                <a:cubicBezTo>
                  <a:pt x="7139" y="7151"/>
                  <a:pt x="6405" y="7484"/>
                  <a:pt x="5637" y="7751"/>
                </a:cubicBezTo>
                <a:cubicBezTo>
                  <a:pt x="5838" y="7451"/>
                  <a:pt x="6138" y="7217"/>
                  <a:pt x="6305" y="7051"/>
                </a:cubicBezTo>
                <a:cubicBezTo>
                  <a:pt x="7339" y="5950"/>
                  <a:pt x="8606" y="5083"/>
                  <a:pt x="9974" y="4582"/>
                </a:cubicBezTo>
                <a:cubicBezTo>
                  <a:pt x="10141" y="4549"/>
                  <a:pt x="10408" y="4415"/>
                  <a:pt x="10574" y="4382"/>
                </a:cubicBezTo>
                <a:cubicBezTo>
                  <a:pt x="10663" y="4382"/>
                  <a:pt x="10713" y="4369"/>
                  <a:pt x="10737" y="4369"/>
                </a:cubicBezTo>
                <a:close/>
                <a:moveTo>
                  <a:pt x="5436" y="1"/>
                </a:moveTo>
                <a:cubicBezTo>
                  <a:pt x="5405" y="1"/>
                  <a:pt x="5372" y="4"/>
                  <a:pt x="5337" y="12"/>
                </a:cubicBezTo>
                <a:cubicBezTo>
                  <a:pt x="3469" y="513"/>
                  <a:pt x="1168" y="1780"/>
                  <a:pt x="367" y="3648"/>
                </a:cubicBezTo>
                <a:cubicBezTo>
                  <a:pt x="33" y="4415"/>
                  <a:pt x="334" y="5149"/>
                  <a:pt x="1101" y="5416"/>
                </a:cubicBezTo>
                <a:cubicBezTo>
                  <a:pt x="601" y="5983"/>
                  <a:pt x="167" y="6650"/>
                  <a:pt x="100" y="7418"/>
                </a:cubicBezTo>
                <a:cubicBezTo>
                  <a:pt x="0" y="8285"/>
                  <a:pt x="467" y="8985"/>
                  <a:pt x="1301" y="9319"/>
                </a:cubicBezTo>
                <a:cubicBezTo>
                  <a:pt x="1659" y="9457"/>
                  <a:pt x="2040" y="9509"/>
                  <a:pt x="2425" y="9509"/>
                </a:cubicBezTo>
                <a:cubicBezTo>
                  <a:pt x="2972" y="9509"/>
                  <a:pt x="3527" y="9403"/>
                  <a:pt x="4036" y="9286"/>
                </a:cubicBezTo>
                <a:cubicBezTo>
                  <a:pt x="4103" y="9286"/>
                  <a:pt x="4136" y="9252"/>
                  <a:pt x="4203" y="9252"/>
                </a:cubicBezTo>
                <a:cubicBezTo>
                  <a:pt x="4303" y="9652"/>
                  <a:pt x="4537" y="10086"/>
                  <a:pt x="5070" y="10453"/>
                </a:cubicBezTo>
                <a:cubicBezTo>
                  <a:pt x="5857" y="11019"/>
                  <a:pt x="6836" y="11281"/>
                  <a:pt x="7823" y="11281"/>
                </a:cubicBezTo>
                <a:cubicBezTo>
                  <a:pt x="8929" y="11281"/>
                  <a:pt x="10044" y="10952"/>
                  <a:pt x="10908" y="10353"/>
                </a:cubicBezTo>
                <a:cubicBezTo>
                  <a:pt x="11288" y="10002"/>
                  <a:pt x="10950" y="9522"/>
                  <a:pt x="10614" y="9522"/>
                </a:cubicBezTo>
                <a:cubicBezTo>
                  <a:pt x="10566" y="9522"/>
                  <a:pt x="10519" y="9532"/>
                  <a:pt x="10474" y="9552"/>
                </a:cubicBezTo>
                <a:cubicBezTo>
                  <a:pt x="9697" y="9876"/>
                  <a:pt x="8864" y="10074"/>
                  <a:pt x="8020" y="10074"/>
                </a:cubicBezTo>
                <a:cubicBezTo>
                  <a:pt x="7560" y="10074"/>
                  <a:pt x="7097" y="10015"/>
                  <a:pt x="6638" y="9886"/>
                </a:cubicBezTo>
                <a:cubicBezTo>
                  <a:pt x="6138" y="9719"/>
                  <a:pt x="5337" y="9452"/>
                  <a:pt x="5204" y="8885"/>
                </a:cubicBezTo>
                <a:lnTo>
                  <a:pt x="5204" y="8819"/>
                </a:lnTo>
                <a:cubicBezTo>
                  <a:pt x="5871" y="8618"/>
                  <a:pt x="6505" y="8385"/>
                  <a:pt x="7172" y="8118"/>
                </a:cubicBezTo>
                <a:cubicBezTo>
                  <a:pt x="8173" y="7718"/>
                  <a:pt x="9173" y="7151"/>
                  <a:pt x="10007" y="6450"/>
                </a:cubicBezTo>
                <a:cubicBezTo>
                  <a:pt x="10408" y="6117"/>
                  <a:pt x="10708" y="5783"/>
                  <a:pt x="11041" y="5383"/>
                </a:cubicBezTo>
                <a:cubicBezTo>
                  <a:pt x="11308" y="5049"/>
                  <a:pt x="11675" y="4616"/>
                  <a:pt x="11608" y="4215"/>
                </a:cubicBezTo>
                <a:cubicBezTo>
                  <a:pt x="11531" y="3765"/>
                  <a:pt x="11215" y="3594"/>
                  <a:pt x="10779" y="3594"/>
                </a:cubicBezTo>
                <a:cubicBezTo>
                  <a:pt x="9534" y="3594"/>
                  <a:pt x="7308" y="4995"/>
                  <a:pt x="6838" y="5316"/>
                </a:cubicBezTo>
                <a:cubicBezTo>
                  <a:pt x="5971" y="5950"/>
                  <a:pt x="4770" y="7084"/>
                  <a:pt x="4370" y="8218"/>
                </a:cubicBezTo>
                <a:cubicBezTo>
                  <a:pt x="4170" y="8251"/>
                  <a:pt x="3970" y="8318"/>
                  <a:pt x="3703" y="8352"/>
                </a:cubicBezTo>
                <a:cubicBezTo>
                  <a:pt x="3339" y="8453"/>
                  <a:pt x="2925" y="8529"/>
                  <a:pt x="2508" y="8529"/>
                </a:cubicBezTo>
                <a:cubicBezTo>
                  <a:pt x="2237" y="8529"/>
                  <a:pt x="1964" y="8497"/>
                  <a:pt x="1701" y="8418"/>
                </a:cubicBezTo>
                <a:cubicBezTo>
                  <a:pt x="934" y="8118"/>
                  <a:pt x="934" y="7418"/>
                  <a:pt x="1268" y="6750"/>
                </a:cubicBezTo>
                <a:cubicBezTo>
                  <a:pt x="1501" y="6250"/>
                  <a:pt x="1835" y="5816"/>
                  <a:pt x="2268" y="5449"/>
                </a:cubicBezTo>
                <a:cubicBezTo>
                  <a:pt x="2969" y="5449"/>
                  <a:pt x="3703" y="5283"/>
                  <a:pt x="4370" y="5149"/>
                </a:cubicBezTo>
                <a:cubicBezTo>
                  <a:pt x="5437" y="4916"/>
                  <a:pt x="6505" y="4515"/>
                  <a:pt x="7305" y="3748"/>
                </a:cubicBezTo>
                <a:cubicBezTo>
                  <a:pt x="7539" y="3481"/>
                  <a:pt x="7872" y="3148"/>
                  <a:pt x="7839" y="2748"/>
                </a:cubicBezTo>
                <a:cubicBezTo>
                  <a:pt x="7806" y="2281"/>
                  <a:pt x="7339" y="2114"/>
                  <a:pt x="6938" y="2114"/>
                </a:cubicBezTo>
                <a:cubicBezTo>
                  <a:pt x="5971" y="2114"/>
                  <a:pt x="5037" y="2581"/>
                  <a:pt x="4203" y="3048"/>
                </a:cubicBezTo>
                <a:cubicBezTo>
                  <a:pt x="3469" y="3448"/>
                  <a:pt x="2702" y="3948"/>
                  <a:pt x="2002" y="4482"/>
                </a:cubicBezTo>
                <a:lnTo>
                  <a:pt x="1668" y="4482"/>
                </a:lnTo>
                <a:cubicBezTo>
                  <a:pt x="1168" y="4449"/>
                  <a:pt x="1201" y="4215"/>
                  <a:pt x="1434" y="3815"/>
                </a:cubicBezTo>
                <a:cubicBezTo>
                  <a:pt x="2335" y="2281"/>
                  <a:pt x="4103" y="1480"/>
                  <a:pt x="5604" y="713"/>
                </a:cubicBezTo>
                <a:cubicBezTo>
                  <a:pt x="5942" y="498"/>
                  <a:pt x="5799" y="1"/>
                  <a:pt x="54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6387300" y="202075"/>
            <a:ext cx="611475" cy="337925"/>
          </a:xfrm>
          <a:custGeom>
            <a:rect b="b" l="l" r="r" t="t"/>
            <a:pathLst>
              <a:path extrusionOk="0" h="13517" w="24459">
                <a:moveTo>
                  <a:pt x="16769" y="5044"/>
                </a:moveTo>
                <a:lnTo>
                  <a:pt x="16769" y="5044"/>
                </a:lnTo>
                <a:cubicBezTo>
                  <a:pt x="16803" y="5077"/>
                  <a:pt x="16836" y="5077"/>
                  <a:pt x="16903" y="5144"/>
                </a:cubicBezTo>
                <a:cubicBezTo>
                  <a:pt x="17770" y="5678"/>
                  <a:pt x="18470" y="6412"/>
                  <a:pt x="19104" y="7212"/>
                </a:cubicBezTo>
                <a:cubicBezTo>
                  <a:pt x="19738" y="8013"/>
                  <a:pt x="20405" y="8847"/>
                  <a:pt x="20739" y="9814"/>
                </a:cubicBezTo>
                <a:cubicBezTo>
                  <a:pt x="20916" y="10316"/>
                  <a:pt x="21067" y="11444"/>
                  <a:pt x="20337" y="11444"/>
                </a:cubicBezTo>
                <a:cubicBezTo>
                  <a:pt x="20242" y="11444"/>
                  <a:pt x="20132" y="11424"/>
                  <a:pt x="20005" y="11382"/>
                </a:cubicBezTo>
                <a:cubicBezTo>
                  <a:pt x="19571" y="11215"/>
                  <a:pt x="19271" y="10848"/>
                  <a:pt x="18971" y="10481"/>
                </a:cubicBezTo>
                <a:cubicBezTo>
                  <a:pt x="18637" y="10048"/>
                  <a:pt x="18304" y="9581"/>
                  <a:pt x="18070" y="9080"/>
                </a:cubicBezTo>
                <a:cubicBezTo>
                  <a:pt x="17403" y="7879"/>
                  <a:pt x="16903" y="6478"/>
                  <a:pt x="16769" y="5044"/>
                </a:cubicBezTo>
                <a:close/>
                <a:moveTo>
                  <a:pt x="12766" y="8647"/>
                </a:moveTo>
                <a:cubicBezTo>
                  <a:pt x="13500" y="9180"/>
                  <a:pt x="14301" y="9881"/>
                  <a:pt x="14834" y="10715"/>
                </a:cubicBezTo>
                <a:cubicBezTo>
                  <a:pt x="15101" y="11082"/>
                  <a:pt x="15301" y="11549"/>
                  <a:pt x="15268" y="12049"/>
                </a:cubicBezTo>
                <a:cubicBezTo>
                  <a:pt x="15223" y="12307"/>
                  <a:pt x="15122" y="12406"/>
                  <a:pt x="14997" y="12406"/>
                </a:cubicBezTo>
                <a:cubicBezTo>
                  <a:pt x="14848" y="12406"/>
                  <a:pt x="14664" y="12264"/>
                  <a:pt x="14501" y="12082"/>
                </a:cubicBezTo>
                <a:cubicBezTo>
                  <a:pt x="14167" y="11716"/>
                  <a:pt x="13967" y="11249"/>
                  <a:pt x="13734" y="10848"/>
                </a:cubicBezTo>
                <a:cubicBezTo>
                  <a:pt x="13467" y="10381"/>
                  <a:pt x="13233" y="9881"/>
                  <a:pt x="13000" y="9381"/>
                </a:cubicBezTo>
                <a:lnTo>
                  <a:pt x="12766" y="8647"/>
                </a:lnTo>
                <a:close/>
                <a:moveTo>
                  <a:pt x="6962" y="8580"/>
                </a:moveTo>
                <a:lnTo>
                  <a:pt x="6962" y="8580"/>
                </a:lnTo>
                <a:cubicBezTo>
                  <a:pt x="7262" y="8980"/>
                  <a:pt x="7463" y="9347"/>
                  <a:pt x="7629" y="9681"/>
                </a:cubicBezTo>
                <a:cubicBezTo>
                  <a:pt x="7996" y="10415"/>
                  <a:pt x="8497" y="11649"/>
                  <a:pt x="7996" y="12416"/>
                </a:cubicBezTo>
                <a:cubicBezTo>
                  <a:pt x="6895" y="11515"/>
                  <a:pt x="6328" y="9914"/>
                  <a:pt x="6962" y="8580"/>
                </a:cubicBezTo>
                <a:close/>
                <a:moveTo>
                  <a:pt x="18762" y="1"/>
                </a:moveTo>
                <a:cubicBezTo>
                  <a:pt x="18542" y="1"/>
                  <a:pt x="18322" y="24"/>
                  <a:pt x="18103" y="74"/>
                </a:cubicBezTo>
                <a:cubicBezTo>
                  <a:pt x="16969" y="374"/>
                  <a:pt x="16302" y="1341"/>
                  <a:pt x="16002" y="2376"/>
                </a:cubicBezTo>
                <a:cubicBezTo>
                  <a:pt x="15902" y="2809"/>
                  <a:pt x="15835" y="3243"/>
                  <a:pt x="15802" y="3710"/>
                </a:cubicBezTo>
                <a:cubicBezTo>
                  <a:pt x="15552" y="3643"/>
                  <a:pt x="15310" y="3610"/>
                  <a:pt x="15068" y="3610"/>
                </a:cubicBezTo>
                <a:cubicBezTo>
                  <a:pt x="14826" y="3610"/>
                  <a:pt x="14584" y="3643"/>
                  <a:pt x="14334" y="3710"/>
                </a:cubicBezTo>
                <a:cubicBezTo>
                  <a:pt x="13267" y="3977"/>
                  <a:pt x="12466" y="4744"/>
                  <a:pt x="12066" y="5745"/>
                </a:cubicBezTo>
                <a:cubicBezTo>
                  <a:pt x="11899" y="6078"/>
                  <a:pt x="11799" y="6478"/>
                  <a:pt x="11766" y="6845"/>
                </a:cubicBezTo>
                <a:cubicBezTo>
                  <a:pt x="11033" y="6448"/>
                  <a:pt x="10248" y="6208"/>
                  <a:pt x="9435" y="6208"/>
                </a:cubicBezTo>
                <a:cubicBezTo>
                  <a:pt x="8952" y="6208"/>
                  <a:pt x="8460" y="6292"/>
                  <a:pt x="7963" y="6478"/>
                </a:cubicBezTo>
                <a:cubicBezTo>
                  <a:pt x="7563" y="6645"/>
                  <a:pt x="7162" y="6879"/>
                  <a:pt x="6829" y="7179"/>
                </a:cubicBezTo>
                <a:cubicBezTo>
                  <a:pt x="6192" y="6670"/>
                  <a:pt x="5465" y="6343"/>
                  <a:pt x="4588" y="6343"/>
                </a:cubicBezTo>
                <a:cubicBezTo>
                  <a:pt x="4546" y="6343"/>
                  <a:pt x="4503" y="6344"/>
                  <a:pt x="4460" y="6345"/>
                </a:cubicBezTo>
                <a:cubicBezTo>
                  <a:pt x="3460" y="6378"/>
                  <a:pt x="2626" y="6912"/>
                  <a:pt x="1959" y="7646"/>
                </a:cubicBezTo>
                <a:cubicBezTo>
                  <a:pt x="1125" y="8480"/>
                  <a:pt x="558" y="9547"/>
                  <a:pt x="124" y="10648"/>
                </a:cubicBezTo>
                <a:cubicBezTo>
                  <a:pt x="1" y="10977"/>
                  <a:pt x="231" y="11191"/>
                  <a:pt x="489" y="11191"/>
                </a:cubicBezTo>
                <a:cubicBezTo>
                  <a:pt x="650" y="11191"/>
                  <a:pt x="822" y="11107"/>
                  <a:pt x="925" y="10915"/>
                </a:cubicBezTo>
                <a:cubicBezTo>
                  <a:pt x="1672" y="9540"/>
                  <a:pt x="2793" y="7283"/>
                  <a:pt x="4602" y="7283"/>
                </a:cubicBezTo>
                <a:cubicBezTo>
                  <a:pt x="4812" y="7283"/>
                  <a:pt x="5032" y="7313"/>
                  <a:pt x="5261" y="7379"/>
                </a:cubicBezTo>
                <a:cubicBezTo>
                  <a:pt x="5628" y="7479"/>
                  <a:pt x="5961" y="7679"/>
                  <a:pt x="6262" y="7913"/>
                </a:cubicBezTo>
                <a:cubicBezTo>
                  <a:pt x="6062" y="8246"/>
                  <a:pt x="5895" y="8580"/>
                  <a:pt x="5795" y="8980"/>
                </a:cubicBezTo>
                <a:cubicBezTo>
                  <a:pt x="5494" y="10148"/>
                  <a:pt x="5795" y="11315"/>
                  <a:pt x="6462" y="12249"/>
                </a:cubicBezTo>
                <a:cubicBezTo>
                  <a:pt x="6795" y="12716"/>
                  <a:pt x="7262" y="13150"/>
                  <a:pt x="7729" y="13417"/>
                </a:cubicBezTo>
                <a:cubicBezTo>
                  <a:pt x="7796" y="13483"/>
                  <a:pt x="7896" y="13517"/>
                  <a:pt x="8000" y="13517"/>
                </a:cubicBezTo>
                <a:cubicBezTo>
                  <a:pt x="8105" y="13517"/>
                  <a:pt x="8213" y="13483"/>
                  <a:pt x="8296" y="13417"/>
                </a:cubicBezTo>
                <a:cubicBezTo>
                  <a:pt x="9898" y="11982"/>
                  <a:pt x="8663" y="9214"/>
                  <a:pt x="7463" y="7813"/>
                </a:cubicBezTo>
                <a:cubicBezTo>
                  <a:pt x="7991" y="7299"/>
                  <a:pt x="8630" y="7093"/>
                  <a:pt x="9294" y="7093"/>
                </a:cubicBezTo>
                <a:cubicBezTo>
                  <a:pt x="10096" y="7093"/>
                  <a:pt x="10936" y="7393"/>
                  <a:pt x="11666" y="7813"/>
                </a:cubicBezTo>
                <a:cubicBezTo>
                  <a:pt x="11732" y="8213"/>
                  <a:pt x="11799" y="8680"/>
                  <a:pt x="11932" y="9080"/>
                </a:cubicBezTo>
                <a:cubicBezTo>
                  <a:pt x="12133" y="9714"/>
                  <a:pt x="12399" y="10348"/>
                  <a:pt x="12733" y="10915"/>
                </a:cubicBezTo>
                <a:cubicBezTo>
                  <a:pt x="13000" y="11482"/>
                  <a:pt x="13300" y="12082"/>
                  <a:pt x="13734" y="12583"/>
                </a:cubicBezTo>
                <a:cubicBezTo>
                  <a:pt x="14038" y="12949"/>
                  <a:pt x="14427" y="13259"/>
                  <a:pt x="14873" y="13259"/>
                </a:cubicBezTo>
                <a:cubicBezTo>
                  <a:pt x="14915" y="13259"/>
                  <a:pt x="14958" y="13256"/>
                  <a:pt x="15001" y="13250"/>
                </a:cubicBezTo>
                <a:cubicBezTo>
                  <a:pt x="15568" y="13217"/>
                  <a:pt x="15902" y="12750"/>
                  <a:pt x="15969" y="12249"/>
                </a:cubicBezTo>
                <a:cubicBezTo>
                  <a:pt x="16169" y="11048"/>
                  <a:pt x="15402" y="9981"/>
                  <a:pt x="14601" y="9147"/>
                </a:cubicBezTo>
                <a:cubicBezTo>
                  <a:pt x="14001" y="8513"/>
                  <a:pt x="13300" y="7846"/>
                  <a:pt x="12566" y="7346"/>
                </a:cubicBezTo>
                <a:cubicBezTo>
                  <a:pt x="12566" y="7046"/>
                  <a:pt x="12600" y="6812"/>
                  <a:pt x="12666" y="6512"/>
                </a:cubicBezTo>
                <a:cubicBezTo>
                  <a:pt x="12900" y="5745"/>
                  <a:pt x="13333" y="5011"/>
                  <a:pt x="14101" y="4677"/>
                </a:cubicBezTo>
                <a:cubicBezTo>
                  <a:pt x="14380" y="4573"/>
                  <a:pt x="14659" y="4523"/>
                  <a:pt x="14942" y="4523"/>
                </a:cubicBezTo>
                <a:cubicBezTo>
                  <a:pt x="15201" y="4523"/>
                  <a:pt x="15465" y="4564"/>
                  <a:pt x="15735" y="4644"/>
                </a:cubicBezTo>
                <a:cubicBezTo>
                  <a:pt x="15802" y="6378"/>
                  <a:pt x="16402" y="8146"/>
                  <a:pt x="17236" y="9547"/>
                </a:cubicBezTo>
                <a:cubicBezTo>
                  <a:pt x="17803" y="10515"/>
                  <a:pt x="18604" y="11849"/>
                  <a:pt x="19738" y="12183"/>
                </a:cubicBezTo>
                <a:cubicBezTo>
                  <a:pt x="19901" y="12233"/>
                  <a:pt x="20058" y="12257"/>
                  <a:pt x="20208" y="12257"/>
                </a:cubicBezTo>
                <a:cubicBezTo>
                  <a:pt x="21040" y="12257"/>
                  <a:pt x="21639" y="11524"/>
                  <a:pt x="21639" y="10648"/>
                </a:cubicBezTo>
                <a:cubicBezTo>
                  <a:pt x="21639" y="9481"/>
                  <a:pt x="20905" y="8413"/>
                  <a:pt x="20272" y="7479"/>
                </a:cubicBezTo>
                <a:cubicBezTo>
                  <a:pt x="19504" y="6378"/>
                  <a:pt x="18637" y="5344"/>
                  <a:pt x="17570" y="4544"/>
                </a:cubicBezTo>
                <a:cubicBezTo>
                  <a:pt x="17270" y="4344"/>
                  <a:pt x="16936" y="4143"/>
                  <a:pt x="16569" y="3977"/>
                </a:cubicBezTo>
                <a:cubicBezTo>
                  <a:pt x="16569" y="3743"/>
                  <a:pt x="16569" y="3543"/>
                  <a:pt x="16602" y="3343"/>
                </a:cubicBezTo>
                <a:cubicBezTo>
                  <a:pt x="16669" y="2409"/>
                  <a:pt x="17003" y="1341"/>
                  <a:pt x="17937" y="908"/>
                </a:cubicBezTo>
                <a:cubicBezTo>
                  <a:pt x="18205" y="795"/>
                  <a:pt x="18483" y="745"/>
                  <a:pt x="18762" y="745"/>
                </a:cubicBezTo>
                <a:cubicBezTo>
                  <a:pt x="19555" y="745"/>
                  <a:pt x="20355" y="1148"/>
                  <a:pt x="20972" y="1642"/>
                </a:cubicBezTo>
                <a:cubicBezTo>
                  <a:pt x="22607" y="2909"/>
                  <a:pt x="23341" y="5077"/>
                  <a:pt x="23808" y="7012"/>
                </a:cubicBezTo>
                <a:cubicBezTo>
                  <a:pt x="23903" y="7203"/>
                  <a:pt x="24059" y="7288"/>
                  <a:pt x="24193" y="7288"/>
                </a:cubicBezTo>
                <a:cubicBezTo>
                  <a:pt x="24340" y="7288"/>
                  <a:pt x="24459" y="7186"/>
                  <a:pt x="24441" y="7012"/>
                </a:cubicBezTo>
                <a:cubicBezTo>
                  <a:pt x="24008" y="4811"/>
                  <a:pt x="23307" y="2476"/>
                  <a:pt x="21439" y="1008"/>
                </a:cubicBezTo>
                <a:cubicBezTo>
                  <a:pt x="20680" y="438"/>
                  <a:pt x="19722" y="1"/>
                  <a:pt x="1876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"/>
          <p:cNvSpPr/>
          <p:nvPr/>
        </p:nvSpPr>
        <p:spPr>
          <a:xfrm>
            <a:off x="351097" y="4784594"/>
            <a:ext cx="215141" cy="189693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209450" y="4632196"/>
            <a:ext cx="99485" cy="87705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 rot="-5400000">
            <a:off x="7099750" y="3099232"/>
            <a:ext cx="1994237" cy="2094277"/>
          </a:xfrm>
          <a:custGeom>
            <a:rect b="b" l="l" r="r" t="t"/>
            <a:pathLst>
              <a:path extrusionOk="0" h="80681" w="76827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>
            <p:ph type="title"/>
          </p:nvPr>
        </p:nvSpPr>
        <p:spPr>
          <a:xfrm>
            <a:off x="1884550" y="2758250"/>
            <a:ext cx="25326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4" name="Google Shape;114;p5"/>
          <p:cNvSpPr txBox="1"/>
          <p:nvPr>
            <p:ph idx="1" type="subTitle"/>
          </p:nvPr>
        </p:nvSpPr>
        <p:spPr>
          <a:xfrm>
            <a:off x="1884551" y="2954850"/>
            <a:ext cx="2580000" cy="10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5" name="Google Shape;115;p5"/>
          <p:cNvSpPr txBox="1"/>
          <p:nvPr>
            <p:ph idx="2" type="title"/>
          </p:nvPr>
        </p:nvSpPr>
        <p:spPr>
          <a:xfrm>
            <a:off x="4679450" y="2758250"/>
            <a:ext cx="25800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2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6" name="Google Shape;116;p5"/>
          <p:cNvSpPr txBox="1"/>
          <p:nvPr>
            <p:ph idx="3" type="subTitle"/>
          </p:nvPr>
        </p:nvSpPr>
        <p:spPr>
          <a:xfrm>
            <a:off x="4679439" y="2954850"/>
            <a:ext cx="2580000" cy="10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7" name="Google Shape;117;p5"/>
          <p:cNvSpPr txBox="1"/>
          <p:nvPr>
            <p:ph idx="4"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5"/>
          <p:cNvSpPr/>
          <p:nvPr/>
        </p:nvSpPr>
        <p:spPr>
          <a:xfrm>
            <a:off x="1478650" y="144800"/>
            <a:ext cx="8152900" cy="1663875"/>
          </a:xfrm>
          <a:custGeom>
            <a:rect b="b" l="l" r="r" t="t"/>
            <a:pathLst>
              <a:path extrusionOk="0" h="66555" w="326116">
                <a:moveTo>
                  <a:pt x="0" y="49362"/>
                </a:moveTo>
                <a:cubicBezTo>
                  <a:pt x="7271" y="49172"/>
                  <a:pt x="17134" y="46268"/>
                  <a:pt x="43626" y="48221"/>
                </a:cubicBezTo>
                <a:cubicBezTo>
                  <a:pt x="70118" y="50174"/>
                  <a:pt x="122520" y="66906"/>
                  <a:pt x="158953" y="61079"/>
                </a:cubicBezTo>
                <a:cubicBezTo>
                  <a:pt x="195386" y="55252"/>
                  <a:pt x="254456" y="22905"/>
                  <a:pt x="262225" y="13261"/>
                </a:cubicBezTo>
                <a:cubicBezTo>
                  <a:pt x="269994" y="3617"/>
                  <a:pt x="214942" y="-2076"/>
                  <a:pt x="205566" y="3215"/>
                </a:cubicBezTo>
                <a:cubicBezTo>
                  <a:pt x="196190" y="8506"/>
                  <a:pt x="196993" y="34759"/>
                  <a:pt x="205967" y="45006"/>
                </a:cubicBezTo>
                <a:cubicBezTo>
                  <a:pt x="214941" y="55253"/>
                  <a:pt x="239387" y="72197"/>
                  <a:pt x="259412" y="64696"/>
                </a:cubicBezTo>
                <a:cubicBezTo>
                  <a:pt x="279437" y="57195"/>
                  <a:pt x="314999" y="10783"/>
                  <a:pt x="326116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19" name="Google Shape;119;p5"/>
          <p:cNvSpPr/>
          <p:nvPr/>
        </p:nvSpPr>
        <p:spPr>
          <a:xfrm rot="5400000">
            <a:off x="1761526" y="2487776"/>
            <a:ext cx="741954" cy="4569496"/>
          </a:xfrm>
          <a:custGeom>
            <a:rect b="b" l="l" r="r" t="t"/>
            <a:pathLst>
              <a:path extrusionOk="0" h="104829" w="1860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7807400" y="1287625"/>
            <a:ext cx="313975" cy="363375"/>
          </a:xfrm>
          <a:custGeom>
            <a:rect b="b" l="l" r="r" t="t"/>
            <a:pathLst>
              <a:path extrusionOk="0" h="14535" w="12559">
                <a:moveTo>
                  <a:pt x="11221" y="0"/>
                </a:moveTo>
                <a:cubicBezTo>
                  <a:pt x="10880" y="0"/>
                  <a:pt x="10563" y="317"/>
                  <a:pt x="10791" y="727"/>
                </a:cubicBezTo>
                <a:cubicBezTo>
                  <a:pt x="10991" y="1061"/>
                  <a:pt x="11124" y="1394"/>
                  <a:pt x="11158" y="1761"/>
                </a:cubicBezTo>
                <a:cubicBezTo>
                  <a:pt x="11191" y="1895"/>
                  <a:pt x="11191" y="1995"/>
                  <a:pt x="11191" y="2161"/>
                </a:cubicBezTo>
                <a:cubicBezTo>
                  <a:pt x="11024" y="2095"/>
                  <a:pt x="10824" y="1995"/>
                  <a:pt x="10657" y="1928"/>
                </a:cubicBezTo>
                <a:lnTo>
                  <a:pt x="9490" y="1328"/>
                </a:lnTo>
                <a:cubicBezTo>
                  <a:pt x="9385" y="1281"/>
                  <a:pt x="9282" y="1260"/>
                  <a:pt x="9185" y="1260"/>
                </a:cubicBezTo>
                <a:cubicBezTo>
                  <a:pt x="8728" y="1260"/>
                  <a:pt x="8402" y="1733"/>
                  <a:pt x="8623" y="2228"/>
                </a:cubicBezTo>
                <a:cubicBezTo>
                  <a:pt x="8856" y="2729"/>
                  <a:pt x="9123" y="3229"/>
                  <a:pt x="9323" y="3729"/>
                </a:cubicBezTo>
                <a:lnTo>
                  <a:pt x="7822" y="2595"/>
                </a:lnTo>
                <a:cubicBezTo>
                  <a:pt x="7678" y="2490"/>
                  <a:pt x="7523" y="2442"/>
                  <a:pt x="7379" y="2442"/>
                </a:cubicBezTo>
                <a:cubicBezTo>
                  <a:pt x="7021" y="2442"/>
                  <a:pt x="6726" y="2734"/>
                  <a:pt x="6821" y="3162"/>
                </a:cubicBezTo>
                <a:cubicBezTo>
                  <a:pt x="6955" y="3963"/>
                  <a:pt x="7322" y="4663"/>
                  <a:pt x="7789" y="5397"/>
                </a:cubicBezTo>
                <a:cubicBezTo>
                  <a:pt x="7722" y="5330"/>
                  <a:pt x="7689" y="5297"/>
                  <a:pt x="7655" y="5230"/>
                </a:cubicBezTo>
                <a:cubicBezTo>
                  <a:pt x="6855" y="4330"/>
                  <a:pt x="6121" y="3429"/>
                  <a:pt x="5354" y="2495"/>
                </a:cubicBezTo>
                <a:cubicBezTo>
                  <a:pt x="5244" y="2359"/>
                  <a:pt x="5108" y="2301"/>
                  <a:pt x="4970" y="2301"/>
                </a:cubicBezTo>
                <a:cubicBezTo>
                  <a:pt x="4602" y="2301"/>
                  <a:pt x="4223" y="2707"/>
                  <a:pt x="4320" y="3095"/>
                </a:cubicBezTo>
                <a:cubicBezTo>
                  <a:pt x="4720" y="4630"/>
                  <a:pt x="5220" y="6131"/>
                  <a:pt x="5887" y="7599"/>
                </a:cubicBezTo>
                <a:cubicBezTo>
                  <a:pt x="6021" y="7832"/>
                  <a:pt x="6154" y="8132"/>
                  <a:pt x="6288" y="8399"/>
                </a:cubicBezTo>
                <a:cubicBezTo>
                  <a:pt x="6121" y="8166"/>
                  <a:pt x="5887" y="7932"/>
                  <a:pt x="5721" y="7732"/>
                </a:cubicBezTo>
                <a:cubicBezTo>
                  <a:pt x="5220" y="7132"/>
                  <a:pt x="4720" y="6498"/>
                  <a:pt x="4186" y="5931"/>
                </a:cubicBezTo>
                <a:cubicBezTo>
                  <a:pt x="3719" y="5364"/>
                  <a:pt x="3319" y="4797"/>
                  <a:pt x="2618" y="4530"/>
                </a:cubicBezTo>
                <a:cubicBezTo>
                  <a:pt x="2566" y="4515"/>
                  <a:pt x="2514" y="4508"/>
                  <a:pt x="2463" y="4508"/>
                </a:cubicBezTo>
                <a:cubicBezTo>
                  <a:pt x="2061" y="4508"/>
                  <a:pt x="1733" y="4942"/>
                  <a:pt x="1851" y="5297"/>
                </a:cubicBezTo>
                <a:cubicBezTo>
                  <a:pt x="2218" y="6831"/>
                  <a:pt x="2819" y="8333"/>
                  <a:pt x="3486" y="9800"/>
                </a:cubicBezTo>
                <a:cubicBezTo>
                  <a:pt x="3719" y="10334"/>
                  <a:pt x="3986" y="10834"/>
                  <a:pt x="4286" y="11401"/>
                </a:cubicBezTo>
                <a:cubicBezTo>
                  <a:pt x="4153" y="11235"/>
                  <a:pt x="3986" y="11101"/>
                  <a:pt x="3853" y="10934"/>
                </a:cubicBezTo>
                <a:cubicBezTo>
                  <a:pt x="3119" y="10034"/>
                  <a:pt x="2552" y="9066"/>
                  <a:pt x="1651" y="8333"/>
                </a:cubicBezTo>
                <a:cubicBezTo>
                  <a:pt x="1553" y="8262"/>
                  <a:pt x="1454" y="8232"/>
                  <a:pt x="1361" y="8232"/>
                </a:cubicBezTo>
                <a:cubicBezTo>
                  <a:pt x="1011" y="8232"/>
                  <a:pt x="731" y="8657"/>
                  <a:pt x="784" y="9000"/>
                </a:cubicBezTo>
                <a:cubicBezTo>
                  <a:pt x="1017" y="10334"/>
                  <a:pt x="1351" y="11635"/>
                  <a:pt x="1885" y="12902"/>
                </a:cubicBezTo>
                <a:cubicBezTo>
                  <a:pt x="1951" y="13003"/>
                  <a:pt x="2018" y="13269"/>
                  <a:pt x="2051" y="13436"/>
                </a:cubicBezTo>
                <a:cubicBezTo>
                  <a:pt x="1985" y="13403"/>
                  <a:pt x="1885" y="13303"/>
                  <a:pt x="1851" y="13269"/>
                </a:cubicBezTo>
                <a:cubicBezTo>
                  <a:pt x="1351" y="12836"/>
                  <a:pt x="984" y="12335"/>
                  <a:pt x="650" y="11768"/>
                </a:cubicBezTo>
                <a:cubicBezTo>
                  <a:pt x="589" y="11656"/>
                  <a:pt x="499" y="11609"/>
                  <a:pt x="409" y="11609"/>
                </a:cubicBezTo>
                <a:cubicBezTo>
                  <a:pt x="206" y="11609"/>
                  <a:pt x="1" y="11847"/>
                  <a:pt x="117" y="12102"/>
                </a:cubicBezTo>
                <a:cubicBezTo>
                  <a:pt x="484" y="12836"/>
                  <a:pt x="951" y="13603"/>
                  <a:pt x="1618" y="14137"/>
                </a:cubicBezTo>
                <a:cubicBezTo>
                  <a:pt x="1859" y="14341"/>
                  <a:pt x="2223" y="14534"/>
                  <a:pt x="2546" y="14534"/>
                </a:cubicBezTo>
                <a:cubicBezTo>
                  <a:pt x="2803" y="14534"/>
                  <a:pt x="3034" y="14411"/>
                  <a:pt x="3152" y="14070"/>
                </a:cubicBezTo>
                <a:cubicBezTo>
                  <a:pt x="3219" y="13736"/>
                  <a:pt x="3119" y="13436"/>
                  <a:pt x="3019" y="13103"/>
                </a:cubicBezTo>
                <a:cubicBezTo>
                  <a:pt x="2852" y="12602"/>
                  <a:pt x="2718" y="12102"/>
                  <a:pt x="2552" y="11602"/>
                </a:cubicBezTo>
                <a:cubicBezTo>
                  <a:pt x="2485" y="11335"/>
                  <a:pt x="2452" y="11135"/>
                  <a:pt x="2352" y="10901"/>
                </a:cubicBezTo>
                <a:lnTo>
                  <a:pt x="2352" y="10901"/>
                </a:lnTo>
                <a:cubicBezTo>
                  <a:pt x="2652" y="11268"/>
                  <a:pt x="2885" y="11635"/>
                  <a:pt x="3185" y="11968"/>
                </a:cubicBezTo>
                <a:cubicBezTo>
                  <a:pt x="3986" y="12902"/>
                  <a:pt x="4953" y="13603"/>
                  <a:pt x="5887" y="14303"/>
                </a:cubicBezTo>
                <a:cubicBezTo>
                  <a:pt x="5959" y="14361"/>
                  <a:pt x="6043" y="14386"/>
                  <a:pt x="6129" y="14386"/>
                </a:cubicBezTo>
                <a:cubicBezTo>
                  <a:pt x="6443" y="14386"/>
                  <a:pt x="6786" y="14051"/>
                  <a:pt x="6655" y="13736"/>
                </a:cubicBezTo>
                <a:cubicBezTo>
                  <a:pt x="6121" y="12302"/>
                  <a:pt x="5187" y="11001"/>
                  <a:pt x="4553" y="9600"/>
                </a:cubicBezTo>
                <a:cubicBezTo>
                  <a:pt x="4220" y="8833"/>
                  <a:pt x="3953" y="8066"/>
                  <a:pt x="3686" y="7265"/>
                </a:cubicBezTo>
                <a:lnTo>
                  <a:pt x="3686" y="7265"/>
                </a:lnTo>
                <a:lnTo>
                  <a:pt x="5053" y="8900"/>
                </a:lnTo>
                <a:cubicBezTo>
                  <a:pt x="6021" y="10000"/>
                  <a:pt x="6988" y="11135"/>
                  <a:pt x="7889" y="12235"/>
                </a:cubicBezTo>
                <a:cubicBezTo>
                  <a:pt x="8008" y="12354"/>
                  <a:pt x="8150" y="12406"/>
                  <a:pt x="8292" y="12406"/>
                </a:cubicBezTo>
                <a:cubicBezTo>
                  <a:pt x="8627" y="12406"/>
                  <a:pt x="8956" y="12120"/>
                  <a:pt x="8956" y="11768"/>
                </a:cubicBezTo>
                <a:cubicBezTo>
                  <a:pt x="8990" y="10968"/>
                  <a:pt x="8656" y="10301"/>
                  <a:pt x="8289" y="9633"/>
                </a:cubicBezTo>
                <a:cubicBezTo>
                  <a:pt x="7855" y="8933"/>
                  <a:pt x="7489" y="8166"/>
                  <a:pt x="7155" y="7432"/>
                </a:cubicBezTo>
                <a:cubicBezTo>
                  <a:pt x="6855" y="6831"/>
                  <a:pt x="6655" y="6231"/>
                  <a:pt x="6388" y="5631"/>
                </a:cubicBezTo>
                <a:lnTo>
                  <a:pt x="6388" y="5631"/>
                </a:lnTo>
                <a:cubicBezTo>
                  <a:pt x="6555" y="5797"/>
                  <a:pt x="6721" y="5998"/>
                  <a:pt x="6855" y="6164"/>
                </a:cubicBezTo>
                <a:cubicBezTo>
                  <a:pt x="7622" y="6998"/>
                  <a:pt x="8322" y="7966"/>
                  <a:pt x="9357" y="8466"/>
                </a:cubicBezTo>
                <a:cubicBezTo>
                  <a:pt x="9442" y="8505"/>
                  <a:pt x="9541" y="8524"/>
                  <a:pt x="9643" y="8524"/>
                </a:cubicBezTo>
                <a:cubicBezTo>
                  <a:pt x="9980" y="8524"/>
                  <a:pt x="10342" y="8316"/>
                  <a:pt x="10291" y="7932"/>
                </a:cubicBezTo>
                <a:cubicBezTo>
                  <a:pt x="10157" y="6965"/>
                  <a:pt x="9723" y="6131"/>
                  <a:pt x="9190" y="5297"/>
                </a:cubicBezTo>
                <a:lnTo>
                  <a:pt x="8956" y="4930"/>
                </a:lnTo>
                <a:lnTo>
                  <a:pt x="8956" y="4930"/>
                </a:lnTo>
                <a:cubicBezTo>
                  <a:pt x="9290" y="5164"/>
                  <a:pt x="9657" y="5464"/>
                  <a:pt x="9990" y="5731"/>
                </a:cubicBezTo>
                <a:cubicBezTo>
                  <a:pt x="10127" y="5822"/>
                  <a:pt x="10291" y="5878"/>
                  <a:pt x="10452" y="5878"/>
                </a:cubicBezTo>
                <a:cubicBezTo>
                  <a:pt x="10644" y="5878"/>
                  <a:pt x="10830" y="5797"/>
                  <a:pt x="10958" y="5597"/>
                </a:cubicBezTo>
                <a:cubicBezTo>
                  <a:pt x="11291" y="4897"/>
                  <a:pt x="10991" y="4330"/>
                  <a:pt x="10691" y="3663"/>
                </a:cubicBezTo>
                <a:cubicBezTo>
                  <a:pt x="10624" y="3496"/>
                  <a:pt x="10524" y="3362"/>
                  <a:pt x="10491" y="3196"/>
                </a:cubicBezTo>
                <a:lnTo>
                  <a:pt x="10491" y="3196"/>
                </a:lnTo>
                <a:cubicBezTo>
                  <a:pt x="10557" y="3262"/>
                  <a:pt x="10624" y="3296"/>
                  <a:pt x="10691" y="3329"/>
                </a:cubicBezTo>
                <a:cubicBezTo>
                  <a:pt x="10982" y="3495"/>
                  <a:pt x="11338" y="3688"/>
                  <a:pt x="11662" y="3688"/>
                </a:cubicBezTo>
                <a:cubicBezTo>
                  <a:pt x="11857" y="3688"/>
                  <a:pt x="12041" y="3617"/>
                  <a:pt x="12192" y="3429"/>
                </a:cubicBezTo>
                <a:cubicBezTo>
                  <a:pt x="12559" y="2995"/>
                  <a:pt x="12492" y="2328"/>
                  <a:pt x="12392" y="1828"/>
                </a:cubicBezTo>
                <a:cubicBezTo>
                  <a:pt x="12325" y="1261"/>
                  <a:pt x="12025" y="660"/>
                  <a:pt x="11658" y="227"/>
                </a:cubicBezTo>
                <a:cubicBezTo>
                  <a:pt x="11542" y="68"/>
                  <a:pt x="11379" y="0"/>
                  <a:pt x="112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5"/>
          <p:cNvSpPr/>
          <p:nvPr/>
        </p:nvSpPr>
        <p:spPr>
          <a:xfrm rot="-5400000">
            <a:off x="176845" y="4246612"/>
            <a:ext cx="164686" cy="145212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"/>
          <p:cNvSpPr/>
          <p:nvPr/>
        </p:nvSpPr>
        <p:spPr>
          <a:xfrm rot="-5400000">
            <a:off x="325902" y="3978191"/>
            <a:ext cx="99485" cy="87705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5"/>
          <p:cNvSpPr/>
          <p:nvPr/>
        </p:nvSpPr>
        <p:spPr>
          <a:xfrm rot="-5400000">
            <a:off x="8275572" y="3170660"/>
            <a:ext cx="362472" cy="319633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" name="Google Shape;124;p5"/>
          <p:cNvGrpSpPr/>
          <p:nvPr/>
        </p:nvGrpSpPr>
        <p:grpSpPr>
          <a:xfrm>
            <a:off x="383200" y="1265898"/>
            <a:ext cx="1501345" cy="1244191"/>
            <a:chOff x="342375" y="1514048"/>
            <a:chExt cx="1501345" cy="1244191"/>
          </a:xfrm>
        </p:grpSpPr>
        <p:grpSp>
          <p:nvGrpSpPr>
            <p:cNvPr id="125" name="Google Shape;125;p5"/>
            <p:cNvGrpSpPr/>
            <p:nvPr/>
          </p:nvGrpSpPr>
          <p:grpSpPr>
            <a:xfrm rot="-5400000">
              <a:off x="553936" y="1302487"/>
              <a:ext cx="1078222" cy="1501345"/>
              <a:chOff x="2436900" y="700925"/>
              <a:chExt cx="667175" cy="929050"/>
            </a:xfrm>
          </p:grpSpPr>
          <p:sp>
            <p:nvSpPr>
              <p:cNvPr id="126" name="Google Shape;126;p5"/>
              <p:cNvSpPr/>
              <p:nvPr/>
            </p:nvSpPr>
            <p:spPr>
              <a:xfrm>
                <a:off x="2476950" y="791850"/>
                <a:ext cx="581275" cy="701350"/>
              </a:xfrm>
              <a:custGeom>
                <a:rect b="b" l="l" r="r" t="t"/>
                <a:pathLst>
                  <a:path extrusionOk="0" h="28054" w="23251">
                    <a:moveTo>
                      <a:pt x="11041" y="0"/>
                    </a:moveTo>
                    <a:lnTo>
                      <a:pt x="10875" y="134"/>
                    </a:lnTo>
                    <a:cubicBezTo>
                      <a:pt x="5838" y="3836"/>
                      <a:pt x="0" y="5904"/>
                      <a:pt x="0" y="5904"/>
                    </a:cubicBezTo>
                    <a:cubicBezTo>
                      <a:pt x="3036" y="12242"/>
                      <a:pt x="9907" y="24484"/>
                      <a:pt x="12409" y="28054"/>
                    </a:cubicBezTo>
                    <a:cubicBezTo>
                      <a:pt x="12409" y="28054"/>
                      <a:pt x="17379" y="26252"/>
                      <a:pt x="23250" y="20315"/>
                    </a:cubicBezTo>
                    <a:cubicBezTo>
                      <a:pt x="21716" y="17846"/>
                      <a:pt x="14944" y="6004"/>
                      <a:pt x="110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2436900" y="700925"/>
                <a:ext cx="316100" cy="238550"/>
              </a:xfrm>
              <a:custGeom>
                <a:rect b="b" l="l" r="r" t="t"/>
                <a:pathLst>
                  <a:path extrusionOk="0" h="9542" w="12644">
                    <a:moveTo>
                      <a:pt x="8791" y="0"/>
                    </a:moveTo>
                    <a:cubicBezTo>
                      <a:pt x="5994" y="0"/>
                      <a:pt x="470" y="2115"/>
                      <a:pt x="101" y="5772"/>
                    </a:cubicBezTo>
                    <a:cubicBezTo>
                      <a:pt x="1" y="6172"/>
                      <a:pt x="601" y="7540"/>
                      <a:pt x="1535" y="9541"/>
                    </a:cubicBezTo>
                    <a:cubicBezTo>
                      <a:pt x="1535" y="9541"/>
                      <a:pt x="7373" y="7473"/>
                      <a:pt x="12443" y="3771"/>
                    </a:cubicBezTo>
                    <a:lnTo>
                      <a:pt x="12643" y="3637"/>
                    </a:lnTo>
                    <a:cubicBezTo>
                      <a:pt x="11342" y="1702"/>
                      <a:pt x="10342" y="368"/>
                      <a:pt x="9975" y="201"/>
                    </a:cubicBezTo>
                    <a:cubicBezTo>
                      <a:pt x="9694" y="66"/>
                      <a:pt x="9285" y="0"/>
                      <a:pt x="87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2786325" y="1298875"/>
                <a:ext cx="317750" cy="331100"/>
              </a:xfrm>
              <a:custGeom>
                <a:rect b="b" l="l" r="r" t="t"/>
                <a:pathLst>
                  <a:path extrusionOk="0" h="13244" w="12710">
                    <a:moveTo>
                      <a:pt x="10842" y="0"/>
                    </a:moveTo>
                    <a:cubicBezTo>
                      <a:pt x="4971" y="5938"/>
                      <a:pt x="1" y="7773"/>
                      <a:pt x="1" y="7773"/>
                    </a:cubicBezTo>
                    <a:cubicBezTo>
                      <a:pt x="368" y="8306"/>
                      <a:pt x="634" y="8707"/>
                      <a:pt x="801" y="8773"/>
                    </a:cubicBezTo>
                    <a:cubicBezTo>
                      <a:pt x="2196" y="9703"/>
                      <a:pt x="8481" y="13243"/>
                      <a:pt x="9954" y="13243"/>
                    </a:cubicBezTo>
                    <a:cubicBezTo>
                      <a:pt x="9961" y="13243"/>
                      <a:pt x="9968" y="13243"/>
                      <a:pt x="9974" y="13243"/>
                    </a:cubicBezTo>
                    <a:cubicBezTo>
                      <a:pt x="11342" y="13243"/>
                      <a:pt x="12376" y="11842"/>
                      <a:pt x="12510" y="11242"/>
                    </a:cubicBezTo>
                    <a:cubicBezTo>
                      <a:pt x="12710" y="10174"/>
                      <a:pt x="12009" y="1602"/>
                      <a:pt x="11075" y="434"/>
                    </a:cubicBezTo>
                    <a:cubicBezTo>
                      <a:pt x="11042" y="367"/>
                      <a:pt x="10975" y="234"/>
                      <a:pt x="108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2496950" y="811700"/>
                <a:ext cx="283625" cy="192975"/>
              </a:xfrm>
              <a:custGeom>
                <a:rect b="b" l="l" r="r" t="t"/>
                <a:pathLst>
                  <a:path extrusionOk="0" h="7719" w="11345">
                    <a:moveTo>
                      <a:pt x="10808" y="741"/>
                    </a:moveTo>
                    <a:cubicBezTo>
                      <a:pt x="10808" y="907"/>
                      <a:pt x="10775" y="1041"/>
                      <a:pt x="10642" y="1208"/>
                    </a:cubicBezTo>
                    <a:cubicBezTo>
                      <a:pt x="10608" y="1274"/>
                      <a:pt x="10542" y="1341"/>
                      <a:pt x="10441" y="1408"/>
                    </a:cubicBezTo>
                    <a:cubicBezTo>
                      <a:pt x="9908" y="1541"/>
                      <a:pt x="9441" y="1841"/>
                      <a:pt x="8940" y="2108"/>
                    </a:cubicBezTo>
                    <a:cubicBezTo>
                      <a:pt x="9608" y="1708"/>
                      <a:pt x="10241" y="1241"/>
                      <a:pt x="10808" y="741"/>
                    </a:cubicBezTo>
                    <a:close/>
                    <a:moveTo>
                      <a:pt x="2479" y="6502"/>
                    </a:moveTo>
                    <a:cubicBezTo>
                      <a:pt x="2381" y="6550"/>
                      <a:pt x="2282" y="6597"/>
                      <a:pt x="2182" y="6643"/>
                    </a:cubicBezTo>
                    <a:lnTo>
                      <a:pt x="2182" y="6643"/>
                    </a:lnTo>
                    <a:cubicBezTo>
                      <a:pt x="2221" y="6623"/>
                      <a:pt x="2261" y="6602"/>
                      <a:pt x="2302" y="6578"/>
                    </a:cubicBezTo>
                    <a:cubicBezTo>
                      <a:pt x="2361" y="6553"/>
                      <a:pt x="2420" y="6527"/>
                      <a:pt x="2479" y="6502"/>
                    </a:cubicBezTo>
                    <a:close/>
                    <a:moveTo>
                      <a:pt x="1912" y="6762"/>
                    </a:moveTo>
                    <a:lnTo>
                      <a:pt x="1912" y="6762"/>
                    </a:lnTo>
                    <a:cubicBezTo>
                      <a:pt x="1611" y="6890"/>
                      <a:pt x="1296" y="7007"/>
                      <a:pt x="968" y="7112"/>
                    </a:cubicBezTo>
                    <a:lnTo>
                      <a:pt x="1235" y="7012"/>
                    </a:lnTo>
                    <a:lnTo>
                      <a:pt x="1602" y="6878"/>
                    </a:lnTo>
                    <a:cubicBezTo>
                      <a:pt x="1715" y="6836"/>
                      <a:pt x="1815" y="6800"/>
                      <a:pt x="1912" y="6762"/>
                    </a:cubicBezTo>
                    <a:close/>
                    <a:moveTo>
                      <a:pt x="10911" y="0"/>
                    </a:moveTo>
                    <a:cubicBezTo>
                      <a:pt x="10867" y="0"/>
                      <a:pt x="10821" y="13"/>
                      <a:pt x="10775" y="40"/>
                    </a:cubicBezTo>
                    <a:cubicBezTo>
                      <a:pt x="9074" y="1174"/>
                      <a:pt x="7439" y="2375"/>
                      <a:pt x="5638" y="3409"/>
                    </a:cubicBezTo>
                    <a:cubicBezTo>
                      <a:pt x="3903" y="4443"/>
                      <a:pt x="2069" y="5511"/>
                      <a:pt x="134" y="6245"/>
                    </a:cubicBezTo>
                    <a:cubicBezTo>
                      <a:pt x="67" y="6278"/>
                      <a:pt x="1" y="6445"/>
                      <a:pt x="134" y="6445"/>
                    </a:cubicBezTo>
                    <a:cubicBezTo>
                      <a:pt x="229" y="6458"/>
                      <a:pt x="323" y="6465"/>
                      <a:pt x="417" y="6465"/>
                    </a:cubicBezTo>
                    <a:cubicBezTo>
                      <a:pt x="1250" y="6465"/>
                      <a:pt x="2050" y="5967"/>
                      <a:pt x="2769" y="5577"/>
                    </a:cubicBezTo>
                    <a:cubicBezTo>
                      <a:pt x="3737" y="5110"/>
                      <a:pt x="4671" y="4577"/>
                      <a:pt x="5638" y="4043"/>
                    </a:cubicBezTo>
                    <a:cubicBezTo>
                      <a:pt x="6505" y="3543"/>
                      <a:pt x="7339" y="3042"/>
                      <a:pt x="8240" y="2509"/>
                    </a:cubicBezTo>
                    <a:lnTo>
                      <a:pt x="8240" y="2509"/>
                    </a:lnTo>
                    <a:cubicBezTo>
                      <a:pt x="7306" y="3076"/>
                      <a:pt x="6405" y="3709"/>
                      <a:pt x="5471" y="4276"/>
                    </a:cubicBezTo>
                    <a:cubicBezTo>
                      <a:pt x="4437" y="4910"/>
                      <a:pt x="3403" y="5544"/>
                      <a:pt x="2269" y="5978"/>
                    </a:cubicBezTo>
                    <a:cubicBezTo>
                      <a:pt x="1602" y="6278"/>
                      <a:pt x="101" y="6545"/>
                      <a:pt x="301" y="7545"/>
                    </a:cubicBezTo>
                    <a:cubicBezTo>
                      <a:pt x="330" y="7632"/>
                      <a:pt x="434" y="7719"/>
                      <a:pt x="548" y="7719"/>
                    </a:cubicBezTo>
                    <a:cubicBezTo>
                      <a:pt x="565" y="7719"/>
                      <a:pt x="583" y="7717"/>
                      <a:pt x="601" y="7712"/>
                    </a:cubicBezTo>
                    <a:cubicBezTo>
                      <a:pt x="2836" y="6878"/>
                      <a:pt x="4904" y="5544"/>
                      <a:pt x="6906" y="4243"/>
                    </a:cubicBezTo>
                    <a:cubicBezTo>
                      <a:pt x="7940" y="3576"/>
                      <a:pt x="8974" y="2942"/>
                      <a:pt x="9941" y="2175"/>
                    </a:cubicBezTo>
                    <a:cubicBezTo>
                      <a:pt x="10141" y="2008"/>
                      <a:pt x="10341" y="1841"/>
                      <a:pt x="10542" y="1608"/>
                    </a:cubicBezTo>
                    <a:cubicBezTo>
                      <a:pt x="10742" y="1541"/>
                      <a:pt x="10942" y="1508"/>
                      <a:pt x="11142" y="1441"/>
                    </a:cubicBezTo>
                    <a:cubicBezTo>
                      <a:pt x="11180" y="1464"/>
                      <a:pt x="11214" y="1473"/>
                      <a:pt x="11240" y="1473"/>
                    </a:cubicBezTo>
                    <a:cubicBezTo>
                      <a:pt x="11329" y="1473"/>
                      <a:pt x="11345" y="1374"/>
                      <a:pt x="11242" y="1374"/>
                    </a:cubicBezTo>
                    <a:lnTo>
                      <a:pt x="10875" y="1374"/>
                    </a:lnTo>
                    <a:cubicBezTo>
                      <a:pt x="10908" y="1341"/>
                      <a:pt x="10942" y="1274"/>
                      <a:pt x="10942" y="1208"/>
                    </a:cubicBezTo>
                    <a:cubicBezTo>
                      <a:pt x="11109" y="907"/>
                      <a:pt x="11309" y="540"/>
                      <a:pt x="11175" y="207"/>
                    </a:cubicBezTo>
                    <a:cubicBezTo>
                      <a:pt x="11127" y="86"/>
                      <a:pt x="11026" y="0"/>
                      <a:pt x="109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2512800" y="831200"/>
                <a:ext cx="295225" cy="186650"/>
              </a:xfrm>
              <a:custGeom>
                <a:rect b="b" l="l" r="r" t="t"/>
                <a:pathLst>
                  <a:path extrusionOk="0" h="7466" w="11809">
                    <a:moveTo>
                      <a:pt x="10248" y="0"/>
                    </a:moveTo>
                    <a:cubicBezTo>
                      <a:pt x="10209" y="0"/>
                      <a:pt x="10169" y="19"/>
                      <a:pt x="10141" y="61"/>
                    </a:cubicBezTo>
                    <a:cubicBezTo>
                      <a:pt x="9807" y="261"/>
                      <a:pt x="9474" y="494"/>
                      <a:pt x="9240" y="828"/>
                    </a:cubicBezTo>
                    <a:cubicBezTo>
                      <a:pt x="9156" y="940"/>
                      <a:pt x="9238" y="1077"/>
                      <a:pt x="9365" y="1077"/>
                    </a:cubicBezTo>
                    <a:cubicBezTo>
                      <a:pt x="9389" y="1077"/>
                      <a:pt x="9414" y="1072"/>
                      <a:pt x="9441" y="1061"/>
                    </a:cubicBezTo>
                    <a:cubicBezTo>
                      <a:pt x="9641" y="961"/>
                      <a:pt x="9908" y="795"/>
                      <a:pt x="10141" y="761"/>
                    </a:cubicBezTo>
                    <a:cubicBezTo>
                      <a:pt x="10208" y="694"/>
                      <a:pt x="10341" y="694"/>
                      <a:pt x="10475" y="694"/>
                    </a:cubicBezTo>
                    <a:cubicBezTo>
                      <a:pt x="10341" y="1462"/>
                      <a:pt x="6138" y="4230"/>
                      <a:pt x="5638" y="4497"/>
                    </a:cubicBezTo>
                    <a:cubicBezTo>
                      <a:pt x="4804" y="4998"/>
                      <a:pt x="3903" y="5498"/>
                      <a:pt x="3003" y="5965"/>
                    </a:cubicBezTo>
                    <a:cubicBezTo>
                      <a:pt x="2569" y="6198"/>
                      <a:pt x="2035" y="6465"/>
                      <a:pt x="1568" y="6632"/>
                    </a:cubicBezTo>
                    <a:cubicBezTo>
                      <a:pt x="1101" y="6799"/>
                      <a:pt x="601" y="6932"/>
                      <a:pt x="167" y="7132"/>
                    </a:cubicBezTo>
                    <a:cubicBezTo>
                      <a:pt x="0" y="7199"/>
                      <a:pt x="134" y="7466"/>
                      <a:pt x="301" y="7466"/>
                    </a:cubicBezTo>
                    <a:cubicBezTo>
                      <a:pt x="901" y="7466"/>
                      <a:pt x="1502" y="7166"/>
                      <a:pt x="2002" y="6966"/>
                    </a:cubicBezTo>
                    <a:cubicBezTo>
                      <a:pt x="2502" y="6699"/>
                      <a:pt x="3003" y="6465"/>
                      <a:pt x="3470" y="6198"/>
                    </a:cubicBezTo>
                    <a:cubicBezTo>
                      <a:pt x="4604" y="5598"/>
                      <a:pt x="5671" y="4964"/>
                      <a:pt x="6772" y="4330"/>
                    </a:cubicBezTo>
                    <a:cubicBezTo>
                      <a:pt x="7806" y="3663"/>
                      <a:pt x="8840" y="2996"/>
                      <a:pt x="9807" y="2262"/>
                    </a:cubicBezTo>
                    <a:cubicBezTo>
                      <a:pt x="10274" y="1829"/>
                      <a:pt x="11809" y="795"/>
                      <a:pt x="10775" y="61"/>
                    </a:cubicBezTo>
                    <a:cubicBezTo>
                      <a:pt x="10719" y="19"/>
                      <a:pt x="10657" y="0"/>
                      <a:pt x="10597" y="0"/>
                    </a:cubicBezTo>
                    <a:cubicBezTo>
                      <a:pt x="10513" y="0"/>
                      <a:pt x="10433" y="36"/>
                      <a:pt x="10375" y="94"/>
                    </a:cubicBezTo>
                    <a:cubicBezTo>
                      <a:pt x="10355" y="36"/>
                      <a:pt x="10302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2736475" y="1231275"/>
                <a:ext cx="289075" cy="190350"/>
              </a:xfrm>
              <a:custGeom>
                <a:rect b="b" l="l" r="r" t="t"/>
                <a:pathLst>
                  <a:path extrusionOk="0" h="7614" w="11563">
                    <a:moveTo>
                      <a:pt x="11116" y="0"/>
                    </a:moveTo>
                    <a:cubicBezTo>
                      <a:pt x="11042" y="0"/>
                      <a:pt x="10965" y="30"/>
                      <a:pt x="10901" y="103"/>
                    </a:cubicBezTo>
                    <a:cubicBezTo>
                      <a:pt x="9300" y="1637"/>
                      <a:pt x="7565" y="3071"/>
                      <a:pt x="5697" y="4272"/>
                    </a:cubicBezTo>
                    <a:cubicBezTo>
                      <a:pt x="4797" y="4839"/>
                      <a:pt x="3863" y="5440"/>
                      <a:pt x="2895" y="5940"/>
                    </a:cubicBezTo>
                    <a:cubicBezTo>
                      <a:pt x="2462" y="6174"/>
                      <a:pt x="1961" y="6440"/>
                      <a:pt x="1461" y="6674"/>
                    </a:cubicBezTo>
                    <a:cubicBezTo>
                      <a:pt x="994" y="6941"/>
                      <a:pt x="460" y="7108"/>
                      <a:pt x="60" y="7441"/>
                    </a:cubicBezTo>
                    <a:cubicBezTo>
                      <a:pt x="0" y="7501"/>
                      <a:pt x="47" y="7613"/>
                      <a:pt x="129" y="7613"/>
                    </a:cubicBezTo>
                    <a:cubicBezTo>
                      <a:pt x="139" y="7613"/>
                      <a:pt x="149" y="7611"/>
                      <a:pt x="160" y="7608"/>
                    </a:cubicBezTo>
                    <a:cubicBezTo>
                      <a:pt x="660" y="7575"/>
                      <a:pt x="1161" y="7274"/>
                      <a:pt x="1594" y="7074"/>
                    </a:cubicBezTo>
                    <a:cubicBezTo>
                      <a:pt x="2095" y="6841"/>
                      <a:pt x="2562" y="6607"/>
                      <a:pt x="3029" y="6340"/>
                    </a:cubicBezTo>
                    <a:cubicBezTo>
                      <a:pt x="4029" y="5807"/>
                      <a:pt x="5030" y="5240"/>
                      <a:pt x="5997" y="4606"/>
                    </a:cubicBezTo>
                    <a:cubicBezTo>
                      <a:pt x="7865" y="3405"/>
                      <a:pt x="9667" y="2004"/>
                      <a:pt x="11335" y="469"/>
                    </a:cubicBezTo>
                    <a:cubicBezTo>
                      <a:pt x="11562" y="292"/>
                      <a:pt x="11349" y="0"/>
                      <a:pt x="111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2754650" y="1261075"/>
                <a:ext cx="284450" cy="190100"/>
              </a:xfrm>
              <a:custGeom>
                <a:rect b="b" l="l" r="r" t="t"/>
                <a:pathLst>
                  <a:path extrusionOk="0" h="7604" w="11378">
                    <a:moveTo>
                      <a:pt x="11160" y="1"/>
                    </a:moveTo>
                    <a:cubicBezTo>
                      <a:pt x="11128" y="1"/>
                      <a:pt x="11098" y="14"/>
                      <a:pt x="11075" y="45"/>
                    </a:cubicBezTo>
                    <a:cubicBezTo>
                      <a:pt x="9473" y="1579"/>
                      <a:pt x="7806" y="3047"/>
                      <a:pt x="5971" y="4281"/>
                    </a:cubicBezTo>
                    <a:cubicBezTo>
                      <a:pt x="5104" y="4915"/>
                      <a:pt x="4170" y="5482"/>
                      <a:pt x="3269" y="6049"/>
                    </a:cubicBezTo>
                    <a:cubicBezTo>
                      <a:pt x="2302" y="6583"/>
                      <a:pt x="1301" y="7216"/>
                      <a:pt x="167" y="7383"/>
                    </a:cubicBezTo>
                    <a:cubicBezTo>
                      <a:pt x="33" y="7383"/>
                      <a:pt x="0" y="7583"/>
                      <a:pt x="167" y="7583"/>
                    </a:cubicBezTo>
                    <a:cubicBezTo>
                      <a:pt x="275" y="7597"/>
                      <a:pt x="381" y="7603"/>
                      <a:pt x="486" y="7603"/>
                    </a:cubicBezTo>
                    <a:cubicBezTo>
                      <a:pt x="1416" y="7603"/>
                      <a:pt x="2223" y="7106"/>
                      <a:pt x="3002" y="6716"/>
                    </a:cubicBezTo>
                    <a:cubicBezTo>
                      <a:pt x="4070" y="6116"/>
                      <a:pt x="5070" y="5482"/>
                      <a:pt x="6004" y="4815"/>
                    </a:cubicBezTo>
                    <a:cubicBezTo>
                      <a:pt x="7939" y="3480"/>
                      <a:pt x="9740" y="1979"/>
                      <a:pt x="11275" y="245"/>
                    </a:cubicBezTo>
                    <a:cubicBezTo>
                      <a:pt x="11377" y="142"/>
                      <a:pt x="11263" y="1"/>
                      <a:pt x="111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2744850" y="1240600"/>
                <a:ext cx="289350" cy="188500"/>
              </a:xfrm>
              <a:custGeom>
                <a:rect b="b" l="l" r="r" t="t"/>
                <a:pathLst>
                  <a:path extrusionOk="0" h="7540" w="11574">
                    <a:moveTo>
                      <a:pt x="11230" y="0"/>
                    </a:moveTo>
                    <a:cubicBezTo>
                      <a:pt x="11176" y="0"/>
                      <a:pt x="11118" y="18"/>
                      <a:pt x="11066" y="63"/>
                    </a:cubicBezTo>
                    <a:cubicBezTo>
                      <a:pt x="7897" y="3199"/>
                      <a:pt x="4128" y="5467"/>
                      <a:pt x="92" y="7368"/>
                    </a:cubicBezTo>
                    <a:cubicBezTo>
                      <a:pt x="1" y="7399"/>
                      <a:pt x="48" y="7539"/>
                      <a:pt x="158" y="7539"/>
                    </a:cubicBezTo>
                    <a:cubicBezTo>
                      <a:pt x="168" y="7539"/>
                      <a:pt x="180" y="7538"/>
                      <a:pt x="192" y="7535"/>
                    </a:cubicBezTo>
                    <a:cubicBezTo>
                      <a:pt x="4362" y="5934"/>
                      <a:pt x="8098" y="3299"/>
                      <a:pt x="11367" y="297"/>
                    </a:cubicBezTo>
                    <a:cubicBezTo>
                      <a:pt x="11574" y="219"/>
                      <a:pt x="11419" y="0"/>
                      <a:pt x="11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755825" y="1251825"/>
                <a:ext cx="284075" cy="186675"/>
              </a:xfrm>
              <a:custGeom>
                <a:rect b="b" l="l" r="r" t="t"/>
                <a:pathLst>
                  <a:path extrusionOk="0" h="7467" w="11363">
                    <a:moveTo>
                      <a:pt x="11040" y="1"/>
                    </a:moveTo>
                    <a:cubicBezTo>
                      <a:pt x="10981" y="1"/>
                      <a:pt x="10918" y="24"/>
                      <a:pt x="10861" y="81"/>
                    </a:cubicBezTo>
                    <a:cubicBezTo>
                      <a:pt x="7592" y="2916"/>
                      <a:pt x="3923" y="5285"/>
                      <a:pt x="86" y="7286"/>
                    </a:cubicBezTo>
                    <a:cubicBezTo>
                      <a:pt x="1" y="7315"/>
                      <a:pt x="62" y="7467"/>
                      <a:pt x="124" y="7467"/>
                    </a:cubicBezTo>
                    <a:cubicBezTo>
                      <a:pt x="134" y="7467"/>
                      <a:pt x="144" y="7462"/>
                      <a:pt x="153" y="7453"/>
                    </a:cubicBezTo>
                    <a:cubicBezTo>
                      <a:pt x="4223" y="5685"/>
                      <a:pt x="7892" y="3250"/>
                      <a:pt x="11161" y="348"/>
                    </a:cubicBezTo>
                    <a:cubicBezTo>
                      <a:pt x="11363" y="222"/>
                      <a:pt x="11222" y="1"/>
                      <a:pt x="110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749625" y="1330025"/>
                <a:ext cx="182125" cy="122325"/>
              </a:xfrm>
              <a:custGeom>
                <a:rect b="b" l="l" r="r" t="t"/>
                <a:pathLst>
                  <a:path extrusionOk="0" h="4893" w="7285">
                    <a:moveTo>
                      <a:pt x="7125" y="1"/>
                    </a:moveTo>
                    <a:cubicBezTo>
                      <a:pt x="7098" y="1"/>
                      <a:pt x="7068" y="7"/>
                      <a:pt x="7039" y="22"/>
                    </a:cubicBezTo>
                    <a:cubicBezTo>
                      <a:pt x="6005" y="956"/>
                      <a:pt x="5004" y="1890"/>
                      <a:pt x="3837" y="2691"/>
                    </a:cubicBezTo>
                    <a:cubicBezTo>
                      <a:pt x="3270" y="3124"/>
                      <a:pt x="2669" y="3491"/>
                      <a:pt x="2002" y="3691"/>
                    </a:cubicBezTo>
                    <a:cubicBezTo>
                      <a:pt x="1702" y="3791"/>
                      <a:pt x="1369" y="3891"/>
                      <a:pt x="1102" y="4025"/>
                    </a:cubicBezTo>
                    <a:cubicBezTo>
                      <a:pt x="801" y="4158"/>
                      <a:pt x="368" y="4192"/>
                      <a:pt x="168" y="4458"/>
                    </a:cubicBezTo>
                    <a:cubicBezTo>
                      <a:pt x="1" y="4625"/>
                      <a:pt x="168" y="4859"/>
                      <a:pt x="368" y="4892"/>
                    </a:cubicBezTo>
                    <a:cubicBezTo>
                      <a:pt x="668" y="4892"/>
                      <a:pt x="1035" y="4659"/>
                      <a:pt x="1335" y="4525"/>
                    </a:cubicBezTo>
                    <a:cubicBezTo>
                      <a:pt x="1635" y="4358"/>
                      <a:pt x="1936" y="4192"/>
                      <a:pt x="2202" y="3991"/>
                    </a:cubicBezTo>
                    <a:cubicBezTo>
                      <a:pt x="2770" y="3558"/>
                      <a:pt x="3437" y="3224"/>
                      <a:pt x="4004" y="2857"/>
                    </a:cubicBezTo>
                    <a:cubicBezTo>
                      <a:pt x="5171" y="2123"/>
                      <a:pt x="6305" y="1290"/>
                      <a:pt x="7206" y="189"/>
                    </a:cubicBezTo>
                    <a:cubicBezTo>
                      <a:pt x="7284" y="85"/>
                      <a:pt x="7220" y="1"/>
                      <a:pt x="71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667900" y="969950"/>
                <a:ext cx="218525" cy="328550"/>
              </a:xfrm>
              <a:custGeom>
                <a:rect b="b" l="l" r="r" t="t"/>
                <a:pathLst>
                  <a:path extrusionOk="0" h="13142" w="8741">
                    <a:moveTo>
                      <a:pt x="1802" y="1416"/>
                    </a:moveTo>
                    <a:cubicBezTo>
                      <a:pt x="1936" y="1416"/>
                      <a:pt x="2069" y="1449"/>
                      <a:pt x="2202" y="1516"/>
                    </a:cubicBezTo>
                    <a:cubicBezTo>
                      <a:pt x="2303" y="1549"/>
                      <a:pt x="2436" y="1616"/>
                      <a:pt x="2569" y="1716"/>
                    </a:cubicBezTo>
                    <a:cubicBezTo>
                      <a:pt x="2269" y="1749"/>
                      <a:pt x="2036" y="1916"/>
                      <a:pt x="1802" y="2149"/>
                    </a:cubicBezTo>
                    <a:lnTo>
                      <a:pt x="1802" y="1582"/>
                    </a:lnTo>
                    <a:lnTo>
                      <a:pt x="1802" y="1416"/>
                    </a:lnTo>
                    <a:close/>
                    <a:moveTo>
                      <a:pt x="3149" y="3292"/>
                    </a:moveTo>
                    <a:cubicBezTo>
                      <a:pt x="3186" y="3292"/>
                      <a:pt x="3220" y="3317"/>
                      <a:pt x="3237" y="3350"/>
                    </a:cubicBezTo>
                    <a:cubicBezTo>
                      <a:pt x="3203" y="3384"/>
                      <a:pt x="3136" y="3450"/>
                      <a:pt x="3203" y="3517"/>
                    </a:cubicBezTo>
                    <a:cubicBezTo>
                      <a:pt x="3237" y="4118"/>
                      <a:pt x="3470" y="4718"/>
                      <a:pt x="3737" y="5285"/>
                    </a:cubicBezTo>
                    <a:lnTo>
                      <a:pt x="4604" y="7287"/>
                    </a:lnTo>
                    <a:cubicBezTo>
                      <a:pt x="4704" y="7553"/>
                      <a:pt x="4804" y="7754"/>
                      <a:pt x="4904" y="8020"/>
                    </a:cubicBezTo>
                    <a:cubicBezTo>
                      <a:pt x="4104" y="6719"/>
                      <a:pt x="3470" y="5252"/>
                      <a:pt x="3103" y="3784"/>
                    </a:cubicBezTo>
                    <a:cubicBezTo>
                      <a:pt x="3103" y="3717"/>
                      <a:pt x="2970" y="3417"/>
                      <a:pt x="3036" y="3384"/>
                    </a:cubicBezTo>
                    <a:cubicBezTo>
                      <a:pt x="3070" y="3317"/>
                      <a:pt x="3111" y="3292"/>
                      <a:pt x="3149" y="3292"/>
                    </a:cubicBezTo>
                    <a:close/>
                    <a:moveTo>
                      <a:pt x="2724" y="2524"/>
                    </a:moveTo>
                    <a:cubicBezTo>
                      <a:pt x="2767" y="2524"/>
                      <a:pt x="2816" y="2532"/>
                      <a:pt x="2870" y="2550"/>
                    </a:cubicBezTo>
                    <a:cubicBezTo>
                      <a:pt x="2903" y="2550"/>
                      <a:pt x="2936" y="2583"/>
                      <a:pt x="2970" y="2616"/>
                    </a:cubicBezTo>
                    <a:cubicBezTo>
                      <a:pt x="2903" y="2616"/>
                      <a:pt x="2770" y="2650"/>
                      <a:pt x="2703" y="2750"/>
                    </a:cubicBezTo>
                    <a:cubicBezTo>
                      <a:pt x="2202" y="3184"/>
                      <a:pt x="2536" y="4051"/>
                      <a:pt x="2703" y="4551"/>
                    </a:cubicBezTo>
                    <a:cubicBezTo>
                      <a:pt x="3136" y="6119"/>
                      <a:pt x="3870" y="7687"/>
                      <a:pt x="4804" y="9054"/>
                    </a:cubicBezTo>
                    <a:cubicBezTo>
                      <a:pt x="5205" y="9588"/>
                      <a:pt x="5605" y="10055"/>
                      <a:pt x="6039" y="10556"/>
                    </a:cubicBezTo>
                    <a:cubicBezTo>
                      <a:pt x="6039" y="10589"/>
                      <a:pt x="6039" y="10589"/>
                      <a:pt x="6072" y="10622"/>
                    </a:cubicBezTo>
                    <a:cubicBezTo>
                      <a:pt x="5038" y="9922"/>
                      <a:pt x="4304" y="8521"/>
                      <a:pt x="3737" y="7487"/>
                    </a:cubicBezTo>
                    <a:cubicBezTo>
                      <a:pt x="3203" y="6553"/>
                      <a:pt x="2636" y="5519"/>
                      <a:pt x="2269" y="4418"/>
                    </a:cubicBezTo>
                    <a:cubicBezTo>
                      <a:pt x="2136" y="3917"/>
                      <a:pt x="2102" y="3384"/>
                      <a:pt x="2369" y="2917"/>
                    </a:cubicBezTo>
                    <a:cubicBezTo>
                      <a:pt x="2424" y="2698"/>
                      <a:pt x="2524" y="2524"/>
                      <a:pt x="2724" y="2524"/>
                    </a:cubicBezTo>
                    <a:close/>
                    <a:moveTo>
                      <a:pt x="5094" y="5138"/>
                    </a:moveTo>
                    <a:cubicBezTo>
                      <a:pt x="5708" y="6089"/>
                      <a:pt x="6228" y="7125"/>
                      <a:pt x="6572" y="8221"/>
                    </a:cubicBezTo>
                    <a:cubicBezTo>
                      <a:pt x="6772" y="8788"/>
                      <a:pt x="6906" y="9388"/>
                      <a:pt x="7039" y="9988"/>
                    </a:cubicBezTo>
                    <a:cubicBezTo>
                      <a:pt x="7073" y="10189"/>
                      <a:pt x="7106" y="10389"/>
                      <a:pt x="7139" y="10622"/>
                    </a:cubicBezTo>
                    <a:cubicBezTo>
                      <a:pt x="6973" y="9755"/>
                      <a:pt x="6706" y="8921"/>
                      <a:pt x="6405" y="8087"/>
                    </a:cubicBezTo>
                    <a:cubicBezTo>
                      <a:pt x="6021" y="7081"/>
                      <a:pt x="5584" y="6075"/>
                      <a:pt x="5094" y="5138"/>
                    </a:cubicBezTo>
                    <a:close/>
                    <a:moveTo>
                      <a:pt x="1135" y="2149"/>
                    </a:moveTo>
                    <a:cubicBezTo>
                      <a:pt x="1135" y="2650"/>
                      <a:pt x="1235" y="3217"/>
                      <a:pt x="1369" y="3751"/>
                    </a:cubicBezTo>
                    <a:cubicBezTo>
                      <a:pt x="1369" y="4118"/>
                      <a:pt x="1435" y="4518"/>
                      <a:pt x="1535" y="4885"/>
                    </a:cubicBezTo>
                    <a:cubicBezTo>
                      <a:pt x="1936" y="6453"/>
                      <a:pt x="2703" y="8054"/>
                      <a:pt x="3603" y="9421"/>
                    </a:cubicBezTo>
                    <a:cubicBezTo>
                      <a:pt x="4070" y="10089"/>
                      <a:pt x="4604" y="10756"/>
                      <a:pt x="5138" y="11356"/>
                    </a:cubicBezTo>
                    <a:lnTo>
                      <a:pt x="5171" y="11389"/>
                    </a:lnTo>
                    <a:cubicBezTo>
                      <a:pt x="5071" y="11289"/>
                      <a:pt x="4971" y="11223"/>
                      <a:pt x="4904" y="11189"/>
                    </a:cubicBezTo>
                    <a:lnTo>
                      <a:pt x="4871" y="11123"/>
                    </a:lnTo>
                    <a:cubicBezTo>
                      <a:pt x="4771" y="11056"/>
                      <a:pt x="4704" y="10956"/>
                      <a:pt x="4604" y="10856"/>
                    </a:cubicBezTo>
                    <a:cubicBezTo>
                      <a:pt x="4304" y="10522"/>
                      <a:pt x="4037" y="10222"/>
                      <a:pt x="3770" y="9888"/>
                    </a:cubicBezTo>
                    <a:cubicBezTo>
                      <a:pt x="3603" y="9622"/>
                      <a:pt x="3437" y="9355"/>
                      <a:pt x="3270" y="9088"/>
                    </a:cubicBezTo>
                    <a:cubicBezTo>
                      <a:pt x="2569" y="7854"/>
                      <a:pt x="1969" y="6519"/>
                      <a:pt x="1469" y="5185"/>
                    </a:cubicBezTo>
                    <a:cubicBezTo>
                      <a:pt x="1268" y="4284"/>
                      <a:pt x="1102" y="3384"/>
                      <a:pt x="1102" y="2483"/>
                    </a:cubicBezTo>
                    <a:cubicBezTo>
                      <a:pt x="1102" y="2383"/>
                      <a:pt x="1102" y="2283"/>
                      <a:pt x="1135" y="2149"/>
                    </a:cubicBezTo>
                    <a:close/>
                    <a:moveTo>
                      <a:pt x="1580" y="1"/>
                    </a:moveTo>
                    <a:cubicBezTo>
                      <a:pt x="1340" y="1"/>
                      <a:pt x="1087" y="117"/>
                      <a:pt x="935" y="248"/>
                    </a:cubicBezTo>
                    <a:cubicBezTo>
                      <a:pt x="668" y="448"/>
                      <a:pt x="468" y="715"/>
                      <a:pt x="334" y="1015"/>
                    </a:cubicBezTo>
                    <a:cubicBezTo>
                      <a:pt x="1" y="1416"/>
                      <a:pt x="1" y="2183"/>
                      <a:pt x="1" y="2616"/>
                    </a:cubicBezTo>
                    <a:cubicBezTo>
                      <a:pt x="1" y="3384"/>
                      <a:pt x="134" y="4118"/>
                      <a:pt x="301" y="4851"/>
                    </a:cubicBezTo>
                    <a:cubicBezTo>
                      <a:pt x="501" y="5619"/>
                      <a:pt x="801" y="6419"/>
                      <a:pt x="1135" y="7186"/>
                    </a:cubicBezTo>
                    <a:cubicBezTo>
                      <a:pt x="1435" y="7887"/>
                      <a:pt x="1735" y="8587"/>
                      <a:pt x="2102" y="9255"/>
                    </a:cubicBezTo>
                    <a:cubicBezTo>
                      <a:pt x="2503" y="9955"/>
                      <a:pt x="3103" y="10556"/>
                      <a:pt x="3603" y="11189"/>
                    </a:cubicBezTo>
                    <a:cubicBezTo>
                      <a:pt x="4104" y="11756"/>
                      <a:pt x="4604" y="12424"/>
                      <a:pt x="5271" y="12790"/>
                    </a:cubicBezTo>
                    <a:cubicBezTo>
                      <a:pt x="5575" y="13012"/>
                      <a:pt x="5971" y="13141"/>
                      <a:pt x="6363" y="13141"/>
                    </a:cubicBezTo>
                    <a:cubicBezTo>
                      <a:pt x="6444" y="13141"/>
                      <a:pt x="6525" y="13135"/>
                      <a:pt x="6606" y="13124"/>
                    </a:cubicBezTo>
                    <a:lnTo>
                      <a:pt x="6973" y="13124"/>
                    </a:lnTo>
                    <a:cubicBezTo>
                      <a:pt x="7606" y="13024"/>
                      <a:pt x="8073" y="12524"/>
                      <a:pt x="8273" y="11923"/>
                    </a:cubicBezTo>
                    <a:cubicBezTo>
                      <a:pt x="8407" y="11556"/>
                      <a:pt x="8440" y="11256"/>
                      <a:pt x="8474" y="10922"/>
                    </a:cubicBezTo>
                    <a:cubicBezTo>
                      <a:pt x="8740" y="9455"/>
                      <a:pt x="8273" y="7920"/>
                      <a:pt x="7740" y="6519"/>
                    </a:cubicBezTo>
                    <a:cubicBezTo>
                      <a:pt x="7039" y="4751"/>
                      <a:pt x="6239" y="2950"/>
                      <a:pt x="4804" y="1616"/>
                    </a:cubicBezTo>
                    <a:cubicBezTo>
                      <a:pt x="4137" y="1015"/>
                      <a:pt x="3337" y="548"/>
                      <a:pt x="2469" y="248"/>
                    </a:cubicBezTo>
                    <a:cubicBezTo>
                      <a:pt x="2303" y="215"/>
                      <a:pt x="2136" y="115"/>
                      <a:pt x="1936" y="115"/>
                    </a:cubicBezTo>
                    <a:cubicBezTo>
                      <a:pt x="1831" y="34"/>
                      <a:pt x="1707" y="1"/>
                      <a:pt x="1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" name="Google Shape;137;p5"/>
            <p:cNvGrpSpPr/>
            <p:nvPr/>
          </p:nvGrpSpPr>
          <p:grpSpPr>
            <a:xfrm rot="3498430">
              <a:off x="811223" y="2435989"/>
              <a:ext cx="132379" cy="348680"/>
              <a:chOff x="4670175" y="1180125"/>
              <a:chExt cx="66725" cy="175750"/>
            </a:xfrm>
          </p:grpSpPr>
          <p:sp>
            <p:nvSpPr>
              <p:cNvPr id="138" name="Google Shape;138;p5"/>
              <p:cNvSpPr/>
              <p:nvPr/>
            </p:nvSpPr>
            <p:spPr>
              <a:xfrm>
                <a:off x="4670175" y="1180125"/>
                <a:ext cx="23375" cy="175750"/>
              </a:xfrm>
              <a:custGeom>
                <a:rect b="b" l="l" r="r" t="t"/>
                <a:pathLst>
                  <a:path extrusionOk="0" h="7030" w="935">
                    <a:moveTo>
                      <a:pt x="561" y="1"/>
                    </a:moveTo>
                    <a:cubicBezTo>
                      <a:pt x="466" y="1"/>
                      <a:pt x="367" y="59"/>
                      <a:pt x="367" y="180"/>
                    </a:cubicBezTo>
                    <a:cubicBezTo>
                      <a:pt x="267" y="1281"/>
                      <a:pt x="234" y="2382"/>
                      <a:pt x="201" y="3483"/>
                    </a:cubicBezTo>
                    <a:cubicBezTo>
                      <a:pt x="167" y="4017"/>
                      <a:pt x="167" y="4550"/>
                      <a:pt x="100" y="5117"/>
                    </a:cubicBezTo>
                    <a:cubicBezTo>
                      <a:pt x="67" y="5651"/>
                      <a:pt x="0" y="6218"/>
                      <a:pt x="100" y="6785"/>
                    </a:cubicBezTo>
                    <a:cubicBezTo>
                      <a:pt x="156" y="6933"/>
                      <a:pt x="304" y="7030"/>
                      <a:pt x="447" y="7030"/>
                    </a:cubicBezTo>
                    <a:cubicBezTo>
                      <a:pt x="562" y="7030"/>
                      <a:pt x="675" y="6967"/>
                      <a:pt x="734" y="6819"/>
                    </a:cubicBezTo>
                    <a:cubicBezTo>
                      <a:pt x="901" y="6285"/>
                      <a:pt x="868" y="5718"/>
                      <a:pt x="901" y="5151"/>
                    </a:cubicBezTo>
                    <a:cubicBezTo>
                      <a:pt x="901" y="4617"/>
                      <a:pt x="934" y="4017"/>
                      <a:pt x="901" y="3483"/>
                    </a:cubicBezTo>
                    <a:cubicBezTo>
                      <a:pt x="901" y="2349"/>
                      <a:pt x="868" y="1281"/>
                      <a:pt x="734" y="147"/>
                    </a:cubicBezTo>
                    <a:cubicBezTo>
                      <a:pt x="734" y="51"/>
                      <a:pt x="649" y="1"/>
                      <a:pt x="5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4714375" y="1203700"/>
                <a:ext cx="22525" cy="150675"/>
              </a:xfrm>
              <a:custGeom>
                <a:rect b="b" l="l" r="r" t="t"/>
                <a:pathLst>
                  <a:path extrusionOk="0" h="6027" w="901">
                    <a:moveTo>
                      <a:pt x="268" y="0"/>
                    </a:moveTo>
                    <a:cubicBezTo>
                      <a:pt x="173" y="0"/>
                      <a:pt x="83" y="67"/>
                      <a:pt x="100" y="205"/>
                    </a:cubicBezTo>
                    <a:cubicBezTo>
                      <a:pt x="134" y="1172"/>
                      <a:pt x="134" y="2073"/>
                      <a:pt x="134" y="3040"/>
                    </a:cubicBezTo>
                    <a:cubicBezTo>
                      <a:pt x="134" y="3941"/>
                      <a:pt x="0" y="4942"/>
                      <a:pt x="167" y="5876"/>
                    </a:cubicBezTo>
                    <a:cubicBezTo>
                      <a:pt x="221" y="5966"/>
                      <a:pt x="353" y="6027"/>
                      <a:pt x="469" y="6027"/>
                    </a:cubicBezTo>
                    <a:cubicBezTo>
                      <a:pt x="567" y="6027"/>
                      <a:pt x="652" y="5983"/>
                      <a:pt x="667" y="5876"/>
                    </a:cubicBezTo>
                    <a:cubicBezTo>
                      <a:pt x="901" y="4942"/>
                      <a:pt x="801" y="3941"/>
                      <a:pt x="734" y="3040"/>
                    </a:cubicBezTo>
                    <a:cubicBezTo>
                      <a:pt x="667" y="2073"/>
                      <a:pt x="601" y="1105"/>
                      <a:pt x="467" y="171"/>
                    </a:cubicBezTo>
                    <a:cubicBezTo>
                      <a:pt x="451" y="59"/>
                      <a:pt x="357" y="0"/>
                      <a:pt x="2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" name="Google Shape;140;p5"/>
            <p:cNvGrpSpPr/>
            <p:nvPr/>
          </p:nvGrpSpPr>
          <p:grpSpPr>
            <a:xfrm rot="2555100">
              <a:off x="1411293" y="1604956"/>
              <a:ext cx="363360" cy="242976"/>
              <a:chOff x="5153850" y="1150039"/>
              <a:chExt cx="326100" cy="218061"/>
            </a:xfrm>
          </p:grpSpPr>
          <p:sp>
            <p:nvSpPr>
              <p:cNvPr id="141" name="Google Shape;141;p5"/>
              <p:cNvSpPr/>
              <p:nvPr/>
            </p:nvSpPr>
            <p:spPr>
              <a:xfrm>
                <a:off x="5252272" y="1150039"/>
                <a:ext cx="40945" cy="53387"/>
              </a:xfrm>
              <a:custGeom>
                <a:rect b="b" l="l" r="r" t="t"/>
                <a:pathLst>
                  <a:path extrusionOk="0" h="1828" w="1402">
                    <a:moveTo>
                      <a:pt x="501" y="0"/>
                    </a:moveTo>
                    <a:cubicBezTo>
                      <a:pt x="401" y="0"/>
                      <a:pt x="334" y="0"/>
                      <a:pt x="267" y="34"/>
                    </a:cubicBezTo>
                    <a:cubicBezTo>
                      <a:pt x="234" y="34"/>
                      <a:pt x="201" y="67"/>
                      <a:pt x="201" y="67"/>
                    </a:cubicBezTo>
                    <a:cubicBezTo>
                      <a:pt x="167" y="67"/>
                      <a:pt x="100" y="100"/>
                      <a:pt x="100" y="134"/>
                    </a:cubicBezTo>
                    <a:cubicBezTo>
                      <a:pt x="100" y="200"/>
                      <a:pt x="167" y="234"/>
                      <a:pt x="201" y="234"/>
                    </a:cubicBezTo>
                    <a:lnTo>
                      <a:pt x="267" y="234"/>
                    </a:lnTo>
                    <a:cubicBezTo>
                      <a:pt x="334" y="234"/>
                      <a:pt x="367" y="234"/>
                      <a:pt x="434" y="267"/>
                    </a:cubicBezTo>
                    <a:cubicBezTo>
                      <a:pt x="501" y="267"/>
                      <a:pt x="534" y="267"/>
                      <a:pt x="567" y="301"/>
                    </a:cubicBezTo>
                    <a:cubicBezTo>
                      <a:pt x="601" y="301"/>
                      <a:pt x="668" y="367"/>
                      <a:pt x="701" y="367"/>
                    </a:cubicBezTo>
                    <a:cubicBezTo>
                      <a:pt x="734" y="401"/>
                      <a:pt x="768" y="401"/>
                      <a:pt x="768" y="434"/>
                    </a:cubicBezTo>
                    <a:cubicBezTo>
                      <a:pt x="768" y="434"/>
                      <a:pt x="834" y="434"/>
                      <a:pt x="834" y="467"/>
                    </a:cubicBezTo>
                    <a:cubicBezTo>
                      <a:pt x="800" y="460"/>
                      <a:pt x="765" y="456"/>
                      <a:pt x="729" y="456"/>
                    </a:cubicBezTo>
                    <a:cubicBezTo>
                      <a:pt x="460" y="456"/>
                      <a:pt x="189" y="673"/>
                      <a:pt x="100" y="968"/>
                    </a:cubicBezTo>
                    <a:cubicBezTo>
                      <a:pt x="0" y="1368"/>
                      <a:pt x="167" y="1735"/>
                      <a:pt x="501" y="1802"/>
                    </a:cubicBezTo>
                    <a:cubicBezTo>
                      <a:pt x="547" y="1819"/>
                      <a:pt x="594" y="1827"/>
                      <a:pt x="643" y="1827"/>
                    </a:cubicBezTo>
                    <a:cubicBezTo>
                      <a:pt x="876" y="1827"/>
                      <a:pt x="1124" y="1633"/>
                      <a:pt x="1235" y="1301"/>
                    </a:cubicBezTo>
                    <a:cubicBezTo>
                      <a:pt x="1401" y="1001"/>
                      <a:pt x="1368" y="834"/>
                      <a:pt x="1368" y="734"/>
                    </a:cubicBezTo>
                    <a:cubicBezTo>
                      <a:pt x="1368" y="701"/>
                      <a:pt x="1368" y="601"/>
                      <a:pt x="1335" y="567"/>
                    </a:cubicBezTo>
                    <a:cubicBezTo>
                      <a:pt x="1335" y="534"/>
                      <a:pt x="1268" y="434"/>
                      <a:pt x="1268" y="401"/>
                    </a:cubicBezTo>
                    <a:cubicBezTo>
                      <a:pt x="1235" y="367"/>
                      <a:pt x="1201" y="267"/>
                      <a:pt x="1168" y="234"/>
                    </a:cubicBezTo>
                    <a:cubicBezTo>
                      <a:pt x="1101" y="200"/>
                      <a:pt x="1068" y="134"/>
                      <a:pt x="1001" y="100"/>
                    </a:cubicBezTo>
                    <a:cubicBezTo>
                      <a:pt x="934" y="67"/>
                      <a:pt x="868" y="67"/>
                      <a:pt x="834" y="34"/>
                    </a:cubicBezTo>
                    <a:cubicBezTo>
                      <a:pt x="768" y="34"/>
                      <a:pt x="701" y="0"/>
                      <a:pt x="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5403262" y="1191919"/>
                <a:ext cx="39982" cy="54292"/>
              </a:xfrm>
              <a:custGeom>
                <a:rect b="b" l="l" r="r" t="t"/>
                <a:pathLst>
                  <a:path extrusionOk="0" h="1859" w="1369">
                    <a:moveTo>
                      <a:pt x="501" y="1"/>
                    </a:moveTo>
                    <a:cubicBezTo>
                      <a:pt x="401" y="1"/>
                      <a:pt x="334" y="1"/>
                      <a:pt x="268" y="34"/>
                    </a:cubicBezTo>
                    <a:cubicBezTo>
                      <a:pt x="234" y="34"/>
                      <a:pt x="201" y="101"/>
                      <a:pt x="201" y="101"/>
                    </a:cubicBezTo>
                    <a:cubicBezTo>
                      <a:pt x="168" y="101"/>
                      <a:pt x="101" y="134"/>
                      <a:pt x="101" y="167"/>
                    </a:cubicBezTo>
                    <a:cubicBezTo>
                      <a:pt x="101" y="201"/>
                      <a:pt x="168" y="268"/>
                      <a:pt x="201" y="268"/>
                    </a:cubicBezTo>
                    <a:lnTo>
                      <a:pt x="268" y="268"/>
                    </a:lnTo>
                    <a:cubicBezTo>
                      <a:pt x="334" y="268"/>
                      <a:pt x="368" y="268"/>
                      <a:pt x="434" y="301"/>
                    </a:cubicBezTo>
                    <a:cubicBezTo>
                      <a:pt x="501" y="301"/>
                      <a:pt x="534" y="301"/>
                      <a:pt x="568" y="334"/>
                    </a:cubicBezTo>
                    <a:cubicBezTo>
                      <a:pt x="601" y="334"/>
                      <a:pt x="668" y="368"/>
                      <a:pt x="701" y="368"/>
                    </a:cubicBezTo>
                    <a:cubicBezTo>
                      <a:pt x="735" y="434"/>
                      <a:pt x="768" y="434"/>
                      <a:pt x="768" y="468"/>
                    </a:cubicBezTo>
                    <a:cubicBezTo>
                      <a:pt x="768" y="468"/>
                      <a:pt x="835" y="468"/>
                      <a:pt x="835" y="501"/>
                    </a:cubicBezTo>
                    <a:cubicBezTo>
                      <a:pt x="800" y="493"/>
                      <a:pt x="765" y="490"/>
                      <a:pt x="730" y="490"/>
                    </a:cubicBezTo>
                    <a:cubicBezTo>
                      <a:pt x="461" y="490"/>
                      <a:pt x="189" y="706"/>
                      <a:pt x="101" y="1001"/>
                    </a:cubicBezTo>
                    <a:cubicBezTo>
                      <a:pt x="1" y="1368"/>
                      <a:pt x="168" y="1769"/>
                      <a:pt x="501" y="1835"/>
                    </a:cubicBezTo>
                    <a:cubicBezTo>
                      <a:pt x="543" y="1851"/>
                      <a:pt x="587" y="1859"/>
                      <a:pt x="631" y="1859"/>
                    </a:cubicBezTo>
                    <a:cubicBezTo>
                      <a:pt x="868" y="1859"/>
                      <a:pt x="1123" y="1644"/>
                      <a:pt x="1235" y="1335"/>
                    </a:cubicBezTo>
                    <a:cubicBezTo>
                      <a:pt x="1368" y="968"/>
                      <a:pt x="1368" y="801"/>
                      <a:pt x="1368" y="768"/>
                    </a:cubicBezTo>
                    <a:cubicBezTo>
                      <a:pt x="1368" y="735"/>
                      <a:pt x="1368" y="634"/>
                      <a:pt x="1335" y="601"/>
                    </a:cubicBezTo>
                    <a:cubicBezTo>
                      <a:pt x="1335" y="568"/>
                      <a:pt x="1268" y="468"/>
                      <a:pt x="1268" y="434"/>
                    </a:cubicBezTo>
                    <a:cubicBezTo>
                      <a:pt x="1235" y="401"/>
                      <a:pt x="1202" y="301"/>
                      <a:pt x="1135" y="268"/>
                    </a:cubicBezTo>
                    <a:cubicBezTo>
                      <a:pt x="1102" y="234"/>
                      <a:pt x="1068" y="167"/>
                      <a:pt x="1001" y="134"/>
                    </a:cubicBezTo>
                    <a:cubicBezTo>
                      <a:pt x="935" y="101"/>
                      <a:pt x="868" y="101"/>
                      <a:pt x="835" y="34"/>
                    </a:cubicBezTo>
                    <a:cubicBezTo>
                      <a:pt x="768" y="34"/>
                      <a:pt x="701" y="1"/>
                      <a:pt x="6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5375675" y="1274425"/>
                <a:ext cx="104275" cy="93675"/>
              </a:xfrm>
              <a:custGeom>
                <a:rect b="b" l="l" r="r" t="t"/>
                <a:pathLst>
                  <a:path extrusionOk="0" h="3747" w="4171">
                    <a:moveTo>
                      <a:pt x="2047" y="0"/>
                    </a:moveTo>
                    <a:cubicBezTo>
                      <a:pt x="1240" y="0"/>
                      <a:pt x="521" y="553"/>
                      <a:pt x="301" y="1379"/>
                    </a:cubicBezTo>
                    <a:cubicBezTo>
                      <a:pt x="1" y="2379"/>
                      <a:pt x="568" y="3380"/>
                      <a:pt x="1568" y="3680"/>
                    </a:cubicBezTo>
                    <a:cubicBezTo>
                      <a:pt x="1735" y="3725"/>
                      <a:pt x="1902" y="3746"/>
                      <a:pt x="2065" y="3746"/>
                    </a:cubicBezTo>
                    <a:cubicBezTo>
                      <a:pt x="2883" y="3746"/>
                      <a:pt x="3620" y="3213"/>
                      <a:pt x="3870" y="2379"/>
                    </a:cubicBezTo>
                    <a:cubicBezTo>
                      <a:pt x="4170" y="1379"/>
                      <a:pt x="3570" y="378"/>
                      <a:pt x="2569" y="78"/>
                    </a:cubicBezTo>
                    <a:cubicBezTo>
                      <a:pt x="2394" y="25"/>
                      <a:pt x="2218" y="0"/>
                      <a:pt x="20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5153850" y="1213000"/>
                <a:ext cx="104275" cy="93675"/>
              </a:xfrm>
              <a:custGeom>
                <a:rect b="b" l="l" r="r" t="t"/>
                <a:pathLst>
                  <a:path extrusionOk="0" h="3747" w="4171">
                    <a:moveTo>
                      <a:pt x="2072" y="1"/>
                    </a:moveTo>
                    <a:cubicBezTo>
                      <a:pt x="1254" y="1"/>
                      <a:pt x="518" y="533"/>
                      <a:pt x="267" y="1367"/>
                    </a:cubicBezTo>
                    <a:cubicBezTo>
                      <a:pt x="1" y="2368"/>
                      <a:pt x="568" y="3369"/>
                      <a:pt x="1568" y="3669"/>
                    </a:cubicBezTo>
                    <a:cubicBezTo>
                      <a:pt x="1744" y="3721"/>
                      <a:pt x="1919" y="3746"/>
                      <a:pt x="2091" y="3746"/>
                    </a:cubicBezTo>
                    <a:cubicBezTo>
                      <a:pt x="2898" y="3746"/>
                      <a:pt x="3622" y="3193"/>
                      <a:pt x="3870" y="2368"/>
                    </a:cubicBezTo>
                    <a:cubicBezTo>
                      <a:pt x="4170" y="1367"/>
                      <a:pt x="3570" y="367"/>
                      <a:pt x="2569" y="66"/>
                    </a:cubicBezTo>
                    <a:cubicBezTo>
                      <a:pt x="2402" y="22"/>
                      <a:pt x="2235" y="1"/>
                      <a:pt x="2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5298065" y="1210405"/>
                <a:ext cx="73071" cy="64017"/>
              </a:xfrm>
              <a:custGeom>
                <a:rect b="b" l="l" r="r" t="t"/>
                <a:pathLst>
                  <a:path extrusionOk="0" h="2192" w="2502">
                    <a:moveTo>
                      <a:pt x="474" y="0"/>
                    </a:moveTo>
                    <a:cubicBezTo>
                      <a:pt x="449" y="0"/>
                      <a:pt x="414" y="11"/>
                      <a:pt x="367" y="35"/>
                    </a:cubicBezTo>
                    <a:cubicBezTo>
                      <a:pt x="350" y="26"/>
                      <a:pt x="332" y="22"/>
                      <a:pt x="312" y="22"/>
                    </a:cubicBezTo>
                    <a:cubicBezTo>
                      <a:pt x="255" y="22"/>
                      <a:pt x="192" y="60"/>
                      <a:pt x="167" y="135"/>
                    </a:cubicBezTo>
                    <a:cubicBezTo>
                      <a:pt x="34" y="468"/>
                      <a:pt x="0" y="835"/>
                      <a:pt x="34" y="1202"/>
                    </a:cubicBezTo>
                    <a:cubicBezTo>
                      <a:pt x="67" y="1402"/>
                      <a:pt x="167" y="1636"/>
                      <a:pt x="300" y="1803"/>
                    </a:cubicBezTo>
                    <a:cubicBezTo>
                      <a:pt x="400" y="2003"/>
                      <a:pt x="667" y="2136"/>
                      <a:pt x="867" y="2170"/>
                    </a:cubicBezTo>
                    <a:cubicBezTo>
                      <a:pt x="950" y="2183"/>
                      <a:pt x="1045" y="2192"/>
                      <a:pt x="1141" y="2192"/>
                    </a:cubicBezTo>
                    <a:cubicBezTo>
                      <a:pt x="1277" y="2192"/>
                      <a:pt x="1417" y="2175"/>
                      <a:pt x="1535" y="2136"/>
                    </a:cubicBezTo>
                    <a:cubicBezTo>
                      <a:pt x="1801" y="2036"/>
                      <a:pt x="1968" y="1936"/>
                      <a:pt x="2102" y="1769"/>
                    </a:cubicBezTo>
                    <a:cubicBezTo>
                      <a:pt x="2335" y="1436"/>
                      <a:pt x="2469" y="1102"/>
                      <a:pt x="2502" y="702"/>
                    </a:cubicBezTo>
                    <a:cubicBezTo>
                      <a:pt x="2502" y="635"/>
                      <a:pt x="2469" y="569"/>
                      <a:pt x="2435" y="535"/>
                    </a:cubicBezTo>
                    <a:cubicBezTo>
                      <a:pt x="2394" y="521"/>
                      <a:pt x="2358" y="513"/>
                      <a:pt x="2326" y="513"/>
                    </a:cubicBezTo>
                    <a:cubicBezTo>
                      <a:pt x="2280" y="513"/>
                      <a:pt x="2241" y="529"/>
                      <a:pt x="2202" y="569"/>
                    </a:cubicBezTo>
                    <a:cubicBezTo>
                      <a:pt x="2035" y="835"/>
                      <a:pt x="1868" y="1136"/>
                      <a:pt x="1668" y="1302"/>
                    </a:cubicBezTo>
                    <a:cubicBezTo>
                      <a:pt x="1513" y="1432"/>
                      <a:pt x="1378" y="1481"/>
                      <a:pt x="1201" y="1481"/>
                    </a:cubicBezTo>
                    <a:cubicBezTo>
                      <a:pt x="1149" y="1481"/>
                      <a:pt x="1094" y="1477"/>
                      <a:pt x="1034" y="1469"/>
                    </a:cubicBezTo>
                    <a:cubicBezTo>
                      <a:pt x="834" y="1436"/>
                      <a:pt x="701" y="1302"/>
                      <a:pt x="634" y="1002"/>
                    </a:cubicBezTo>
                    <a:cubicBezTo>
                      <a:pt x="601" y="702"/>
                      <a:pt x="534" y="435"/>
                      <a:pt x="534" y="102"/>
                    </a:cubicBezTo>
                    <a:cubicBezTo>
                      <a:pt x="534" y="37"/>
                      <a:pt x="520" y="0"/>
                      <a:pt x="4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 txBox="1"/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6"/>
          <p:cNvSpPr/>
          <p:nvPr/>
        </p:nvSpPr>
        <p:spPr>
          <a:xfrm rot="10800000">
            <a:off x="8120285" y="2346175"/>
            <a:ext cx="1264340" cy="3524526"/>
          </a:xfrm>
          <a:custGeom>
            <a:rect b="b" l="l" r="r" t="t"/>
            <a:pathLst>
              <a:path extrusionOk="0" h="90891" w="32605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6"/>
          <p:cNvSpPr/>
          <p:nvPr/>
        </p:nvSpPr>
        <p:spPr>
          <a:xfrm>
            <a:off x="8551313" y="2346167"/>
            <a:ext cx="462351" cy="407605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6"/>
          <p:cNvSpPr/>
          <p:nvPr/>
        </p:nvSpPr>
        <p:spPr>
          <a:xfrm>
            <a:off x="333372" y="4592744"/>
            <a:ext cx="215141" cy="189693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6"/>
          <p:cNvSpPr/>
          <p:nvPr/>
        </p:nvSpPr>
        <p:spPr>
          <a:xfrm>
            <a:off x="449038" y="4446321"/>
            <a:ext cx="99485" cy="87705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6"/>
          <p:cNvSpPr/>
          <p:nvPr/>
        </p:nvSpPr>
        <p:spPr>
          <a:xfrm rot="232572">
            <a:off x="-175527" y="24909"/>
            <a:ext cx="918289" cy="5364033"/>
          </a:xfrm>
          <a:custGeom>
            <a:rect b="b" l="l" r="r" t="t"/>
            <a:pathLst>
              <a:path extrusionOk="0" h="214564" w="36732">
                <a:moveTo>
                  <a:pt x="14454" y="0"/>
                </a:moveTo>
                <a:cubicBezTo>
                  <a:pt x="12984" y="10561"/>
                  <a:pt x="4361" y="47392"/>
                  <a:pt x="5631" y="63367"/>
                </a:cubicBezTo>
                <a:cubicBezTo>
                  <a:pt x="6901" y="79342"/>
                  <a:pt x="16927" y="83687"/>
                  <a:pt x="22074" y="95852"/>
                </a:cubicBezTo>
                <a:cubicBezTo>
                  <a:pt x="27221" y="108017"/>
                  <a:pt x="38183" y="125463"/>
                  <a:pt x="36512" y="136358"/>
                </a:cubicBezTo>
                <a:cubicBezTo>
                  <a:pt x="34841" y="147253"/>
                  <a:pt x="18131" y="159687"/>
                  <a:pt x="12048" y="161224"/>
                </a:cubicBezTo>
                <a:cubicBezTo>
                  <a:pt x="5966" y="162762"/>
                  <a:pt x="84" y="149995"/>
                  <a:pt x="17" y="145583"/>
                </a:cubicBezTo>
                <a:cubicBezTo>
                  <a:pt x="-50" y="141171"/>
                  <a:pt x="5899" y="133752"/>
                  <a:pt x="11647" y="134754"/>
                </a:cubicBezTo>
                <a:cubicBezTo>
                  <a:pt x="17395" y="135757"/>
                  <a:pt x="34708" y="138296"/>
                  <a:pt x="34507" y="151598"/>
                </a:cubicBezTo>
                <a:cubicBezTo>
                  <a:pt x="34307" y="164900"/>
                  <a:pt x="14455" y="204070"/>
                  <a:pt x="10444" y="214564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"/>
          <p:cNvSpPr/>
          <p:nvPr/>
        </p:nvSpPr>
        <p:spPr>
          <a:xfrm rot="-5400000">
            <a:off x="7544880" y="3295904"/>
            <a:ext cx="1119149" cy="2952450"/>
          </a:xfrm>
          <a:custGeom>
            <a:rect b="b" l="l" r="r" t="t"/>
            <a:pathLst>
              <a:path extrusionOk="0" h="89952" w="34097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7"/>
          <p:cNvSpPr txBox="1"/>
          <p:nvPr>
            <p:ph type="title"/>
          </p:nvPr>
        </p:nvSpPr>
        <p:spPr>
          <a:xfrm>
            <a:off x="4299650" y="1089150"/>
            <a:ext cx="2849100" cy="13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" name="Google Shape;156;p7"/>
          <p:cNvSpPr txBox="1"/>
          <p:nvPr>
            <p:ph idx="1" type="body"/>
          </p:nvPr>
        </p:nvSpPr>
        <p:spPr>
          <a:xfrm>
            <a:off x="4299650" y="2415550"/>
            <a:ext cx="3819600" cy="18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 sz="14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9pPr>
          </a:lstStyle>
          <a:p/>
        </p:txBody>
      </p:sp>
      <p:sp>
        <p:nvSpPr>
          <p:cNvPr id="157" name="Google Shape;157;p7"/>
          <p:cNvSpPr/>
          <p:nvPr/>
        </p:nvSpPr>
        <p:spPr>
          <a:xfrm flipH="1" rot="-9941259">
            <a:off x="5172984" y="141003"/>
            <a:ext cx="3884492" cy="1187809"/>
          </a:xfrm>
          <a:custGeom>
            <a:rect b="b" l="l" r="r" t="t"/>
            <a:pathLst>
              <a:path extrusionOk="0" h="69913" w="156716">
                <a:moveTo>
                  <a:pt x="0" y="0"/>
                </a:moveTo>
                <a:cubicBezTo>
                  <a:pt x="10649" y="9041"/>
                  <a:pt x="44805" y="50297"/>
                  <a:pt x="63892" y="54248"/>
                </a:cubicBezTo>
                <a:cubicBezTo>
                  <a:pt x="82979" y="58200"/>
                  <a:pt x="117135" y="31813"/>
                  <a:pt x="114523" y="23709"/>
                </a:cubicBezTo>
                <a:cubicBezTo>
                  <a:pt x="111911" y="15605"/>
                  <a:pt x="54248" y="-1607"/>
                  <a:pt x="48220" y="5626"/>
                </a:cubicBezTo>
                <a:cubicBezTo>
                  <a:pt x="42193" y="12859"/>
                  <a:pt x="60275" y="58200"/>
                  <a:pt x="78358" y="67107"/>
                </a:cubicBezTo>
                <a:cubicBezTo>
                  <a:pt x="96441" y="76014"/>
                  <a:pt x="143656" y="60410"/>
                  <a:pt x="156716" y="5907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58" name="Google Shape;158;p7"/>
          <p:cNvSpPr/>
          <p:nvPr/>
        </p:nvSpPr>
        <p:spPr>
          <a:xfrm>
            <a:off x="8551272" y="960792"/>
            <a:ext cx="258588" cy="22799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537472" y="386842"/>
            <a:ext cx="258588" cy="22799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360987" y="614846"/>
            <a:ext cx="99485" cy="87705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7"/>
          <p:cNvSpPr/>
          <p:nvPr/>
        </p:nvSpPr>
        <p:spPr>
          <a:xfrm rot="-5400000">
            <a:off x="-899307" y="3558757"/>
            <a:ext cx="3132136" cy="1333506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"/>
          <p:cNvSpPr txBox="1"/>
          <p:nvPr>
            <p:ph type="title"/>
          </p:nvPr>
        </p:nvSpPr>
        <p:spPr>
          <a:xfrm flipH="1">
            <a:off x="1330050" y="1024638"/>
            <a:ext cx="6367800" cy="295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4" name="Google Shape;164;p8"/>
          <p:cNvSpPr txBox="1"/>
          <p:nvPr>
            <p:ph idx="1" type="subTitle"/>
          </p:nvPr>
        </p:nvSpPr>
        <p:spPr>
          <a:xfrm>
            <a:off x="2871000" y="3630375"/>
            <a:ext cx="3285900" cy="63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5" name="Google Shape;165;p8"/>
          <p:cNvSpPr/>
          <p:nvPr/>
        </p:nvSpPr>
        <p:spPr>
          <a:xfrm flipH="1" rot="-5400000">
            <a:off x="7154175" y="-175568"/>
            <a:ext cx="1994237" cy="2094277"/>
          </a:xfrm>
          <a:custGeom>
            <a:rect b="b" l="l" r="r" t="t"/>
            <a:pathLst>
              <a:path extrusionOk="0" h="80681" w="76827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"/>
          <p:cNvSpPr/>
          <p:nvPr/>
        </p:nvSpPr>
        <p:spPr>
          <a:xfrm flipH="1" rot="5400000">
            <a:off x="512725" y="3280133"/>
            <a:ext cx="1114460" cy="2940081"/>
          </a:xfrm>
          <a:custGeom>
            <a:rect b="b" l="l" r="r" t="t"/>
            <a:pathLst>
              <a:path extrusionOk="0" h="89952" w="34097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8"/>
          <p:cNvSpPr/>
          <p:nvPr/>
        </p:nvSpPr>
        <p:spPr>
          <a:xfrm rot="-3143622">
            <a:off x="8426556" y="1595105"/>
            <a:ext cx="247401" cy="21810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 rot="-3143597">
            <a:off x="2156226" y="4336009"/>
            <a:ext cx="258585" cy="228004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570300" y="2199775"/>
            <a:ext cx="4045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1195650" y="3107875"/>
            <a:ext cx="27945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hasCustomPrompt="1" idx="2" type="title"/>
          </p:nvPr>
        </p:nvSpPr>
        <p:spPr>
          <a:xfrm>
            <a:off x="570302" y="1832550"/>
            <a:ext cx="40452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73" name="Google Shape;173;p9"/>
          <p:cNvGrpSpPr/>
          <p:nvPr/>
        </p:nvGrpSpPr>
        <p:grpSpPr>
          <a:xfrm flipH="1">
            <a:off x="208" y="-4"/>
            <a:ext cx="2240231" cy="1725742"/>
            <a:chOff x="5153550" y="135575"/>
            <a:chExt cx="1402950" cy="1080750"/>
          </a:xfrm>
        </p:grpSpPr>
        <p:sp>
          <p:nvSpPr>
            <p:cNvPr id="174" name="Google Shape;174;p9"/>
            <p:cNvSpPr/>
            <p:nvPr/>
          </p:nvSpPr>
          <p:spPr>
            <a:xfrm>
              <a:off x="5208475" y="135575"/>
              <a:ext cx="1348025" cy="942650"/>
            </a:xfrm>
            <a:custGeom>
              <a:rect b="b" l="l" r="r" t="t"/>
              <a:pathLst>
                <a:path extrusionOk="0" fill="none" h="37706" w="53921">
                  <a:moveTo>
                    <a:pt x="0" y="1"/>
                  </a:moveTo>
                  <a:cubicBezTo>
                    <a:pt x="147" y="1570"/>
                    <a:pt x="2595" y="4500"/>
                    <a:pt x="3829" y="5985"/>
                  </a:cubicBezTo>
                  <a:cubicBezTo>
                    <a:pt x="5524" y="8036"/>
                    <a:pt x="7637" y="9668"/>
                    <a:pt x="9374" y="11697"/>
                  </a:cubicBezTo>
                  <a:cubicBezTo>
                    <a:pt x="12492" y="15359"/>
                    <a:pt x="15630" y="18435"/>
                    <a:pt x="19334" y="21469"/>
                  </a:cubicBezTo>
                  <a:cubicBezTo>
                    <a:pt x="23895" y="25193"/>
                    <a:pt x="28917" y="27976"/>
                    <a:pt x="34043" y="30947"/>
                  </a:cubicBezTo>
                  <a:cubicBezTo>
                    <a:pt x="38458" y="33500"/>
                    <a:pt x="42768" y="36303"/>
                    <a:pt x="47874" y="37287"/>
                  </a:cubicBezTo>
                  <a:cubicBezTo>
                    <a:pt x="49861" y="37684"/>
                    <a:pt x="51933" y="37705"/>
                    <a:pt x="53920" y="37433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09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5153550" y="231300"/>
              <a:ext cx="248500" cy="218175"/>
            </a:xfrm>
            <a:custGeom>
              <a:rect b="b" l="l" r="r" t="t"/>
              <a:pathLst>
                <a:path extrusionOk="0" fill="none" h="8727" w="9940">
                  <a:moveTo>
                    <a:pt x="3976" y="1"/>
                  </a:moveTo>
                  <a:cubicBezTo>
                    <a:pt x="2344" y="2637"/>
                    <a:pt x="1214" y="5797"/>
                    <a:pt x="0" y="8538"/>
                  </a:cubicBezTo>
                  <a:cubicBezTo>
                    <a:pt x="3327" y="8726"/>
                    <a:pt x="6382" y="5211"/>
                    <a:pt x="9939" y="5692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09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5388425" y="455725"/>
              <a:ext cx="172625" cy="227550"/>
            </a:xfrm>
            <a:custGeom>
              <a:rect b="b" l="l" r="r" t="t"/>
              <a:pathLst>
                <a:path extrusionOk="0" fill="none" h="9102" w="6905">
                  <a:moveTo>
                    <a:pt x="2092" y="0"/>
                  </a:moveTo>
                  <a:cubicBezTo>
                    <a:pt x="2030" y="1653"/>
                    <a:pt x="1653" y="3641"/>
                    <a:pt x="1214" y="5315"/>
                  </a:cubicBezTo>
                  <a:cubicBezTo>
                    <a:pt x="900" y="6445"/>
                    <a:pt x="0" y="8077"/>
                    <a:pt x="188" y="9102"/>
                  </a:cubicBezTo>
                  <a:cubicBezTo>
                    <a:pt x="2699" y="8077"/>
                    <a:pt x="4687" y="5440"/>
                    <a:pt x="6905" y="4582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09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5595025" y="659725"/>
              <a:ext cx="204050" cy="245350"/>
            </a:xfrm>
            <a:custGeom>
              <a:rect b="b" l="l" r="r" t="t"/>
              <a:pathLst>
                <a:path extrusionOk="0" fill="none" h="9814" w="8162">
                  <a:moveTo>
                    <a:pt x="2386" y="0"/>
                  </a:moveTo>
                  <a:cubicBezTo>
                    <a:pt x="1947" y="1298"/>
                    <a:pt x="2156" y="4039"/>
                    <a:pt x="1633" y="5796"/>
                  </a:cubicBezTo>
                  <a:cubicBezTo>
                    <a:pt x="1235" y="7114"/>
                    <a:pt x="440" y="8328"/>
                    <a:pt x="1" y="9625"/>
                  </a:cubicBezTo>
                  <a:cubicBezTo>
                    <a:pt x="1047" y="9814"/>
                    <a:pt x="7659" y="4876"/>
                    <a:pt x="8161" y="3955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09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5849250" y="821875"/>
              <a:ext cx="198800" cy="268900"/>
            </a:xfrm>
            <a:custGeom>
              <a:rect b="b" l="l" r="r" t="t"/>
              <a:pathLst>
                <a:path extrusionOk="0" fill="none" h="10756" w="7952">
                  <a:moveTo>
                    <a:pt x="1340" y="1"/>
                  </a:moveTo>
                  <a:cubicBezTo>
                    <a:pt x="1152" y="2156"/>
                    <a:pt x="1340" y="4353"/>
                    <a:pt x="1005" y="6445"/>
                  </a:cubicBezTo>
                  <a:cubicBezTo>
                    <a:pt x="900" y="7115"/>
                    <a:pt x="1" y="10002"/>
                    <a:pt x="733" y="10337"/>
                  </a:cubicBezTo>
                  <a:cubicBezTo>
                    <a:pt x="1716" y="10755"/>
                    <a:pt x="4060" y="7094"/>
                    <a:pt x="4583" y="6529"/>
                  </a:cubicBezTo>
                  <a:cubicBezTo>
                    <a:pt x="5650" y="5399"/>
                    <a:pt x="6759" y="4771"/>
                    <a:pt x="7952" y="385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09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6141675" y="966775"/>
              <a:ext cx="169500" cy="249550"/>
            </a:xfrm>
            <a:custGeom>
              <a:rect b="b" l="l" r="r" t="t"/>
              <a:pathLst>
                <a:path extrusionOk="0" fill="none" h="9982" w="6780">
                  <a:moveTo>
                    <a:pt x="0" y="1"/>
                  </a:moveTo>
                  <a:cubicBezTo>
                    <a:pt x="230" y="2051"/>
                    <a:pt x="502" y="4206"/>
                    <a:pt x="523" y="6320"/>
                  </a:cubicBezTo>
                  <a:cubicBezTo>
                    <a:pt x="544" y="7491"/>
                    <a:pt x="63" y="8956"/>
                    <a:pt x="335" y="9981"/>
                  </a:cubicBezTo>
                  <a:cubicBezTo>
                    <a:pt x="1799" y="8830"/>
                    <a:pt x="2595" y="6968"/>
                    <a:pt x="3787" y="5608"/>
                  </a:cubicBezTo>
                  <a:cubicBezTo>
                    <a:pt x="4687" y="4646"/>
                    <a:pt x="5838" y="3788"/>
                    <a:pt x="6779" y="2867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09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" name="Google Shape;180;p9"/>
          <p:cNvSpPr/>
          <p:nvPr/>
        </p:nvSpPr>
        <p:spPr>
          <a:xfrm>
            <a:off x="-458075" y="3859025"/>
            <a:ext cx="2142925" cy="1665450"/>
          </a:xfrm>
          <a:custGeom>
            <a:rect b="b" l="l" r="r" t="t"/>
            <a:pathLst>
              <a:path extrusionOk="0" h="66618" w="85717">
                <a:moveTo>
                  <a:pt x="26647" y="0"/>
                </a:moveTo>
                <a:cubicBezTo>
                  <a:pt x="21058" y="0"/>
                  <a:pt x="15879" y="1381"/>
                  <a:pt x="11642" y="5130"/>
                </a:cubicBezTo>
                <a:cubicBezTo>
                  <a:pt x="10061" y="6559"/>
                  <a:pt x="8663" y="8322"/>
                  <a:pt x="7508" y="10571"/>
                </a:cubicBezTo>
                <a:cubicBezTo>
                  <a:pt x="152" y="24948"/>
                  <a:pt x="0" y="52456"/>
                  <a:pt x="17417" y="59873"/>
                </a:cubicBezTo>
                <a:cubicBezTo>
                  <a:pt x="24834" y="63003"/>
                  <a:pt x="33831" y="64341"/>
                  <a:pt x="41703" y="65800"/>
                </a:cubicBezTo>
                <a:cubicBezTo>
                  <a:pt x="44594" y="66327"/>
                  <a:pt x="47358" y="66617"/>
                  <a:pt x="50007" y="66617"/>
                </a:cubicBezTo>
                <a:cubicBezTo>
                  <a:pt x="58191" y="66617"/>
                  <a:pt x="65275" y="63852"/>
                  <a:pt x="71613" y="56803"/>
                </a:cubicBezTo>
                <a:cubicBezTo>
                  <a:pt x="78269" y="49447"/>
                  <a:pt x="85108" y="39599"/>
                  <a:pt x="85473" y="29355"/>
                </a:cubicBezTo>
                <a:cubicBezTo>
                  <a:pt x="85716" y="23763"/>
                  <a:pt x="83589" y="17866"/>
                  <a:pt x="79090" y="14553"/>
                </a:cubicBezTo>
                <a:cubicBezTo>
                  <a:pt x="75412" y="11817"/>
                  <a:pt x="70610" y="11148"/>
                  <a:pt x="66141" y="10115"/>
                </a:cubicBezTo>
                <a:cubicBezTo>
                  <a:pt x="55375" y="7722"/>
                  <a:pt x="39864" y="0"/>
                  <a:pt x="266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9"/>
          <p:cNvSpPr/>
          <p:nvPr/>
        </p:nvSpPr>
        <p:spPr>
          <a:xfrm>
            <a:off x="8131899" y="473696"/>
            <a:ext cx="172786" cy="152381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9"/>
          <p:cNvSpPr/>
          <p:nvPr/>
        </p:nvSpPr>
        <p:spPr>
          <a:xfrm>
            <a:off x="8270850" y="646986"/>
            <a:ext cx="127731" cy="112660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9"/>
          <p:cNvSpPr/>
          <p:nvPr/>
        </p:nvSpPr>
        <p:spPr>
          <a:xfrm>
            <a:off x="1772247" y="4193567"/>
            <a:ext cx="258588" cy="227996"/>
          </a:xfrm>
          <a:custGeom>
            <a:rect b="b" l="l" r="r" t="t"/>
            <a:pathLst>
              <a:path extrusionOk="0" h="10699" w="12136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"/>
          <p:cNvSpPr txBox="1"/>
          <p:nvPr>
            <p:ph type="ctrTitle"/>
          </p:nvPr>
        </p:nvSpPr>
        <p:spPr>
          <a:xfrm>
            <a:off x="812425" y="1468000"/>
            <a:ext cx="2588100" cy="273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aegu"/>
              <a:buNone/>
              <a:defRPr b="1" sz="2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302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302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302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302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02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02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02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02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8.png"/><Relationship Id="rId4" Type="http://schemas.openxmlformats.org/officeDocument/2006/relationships/image" Target="../media/image2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3"/>
          <p:cNvSpPr txBox="1"/>
          <p:nvPr>
            <p:ph type="ctrTitle"/>
          </p:nvPr>
        </p:nvSpPr>
        <p:spPr>
          <a:xfrm>
            <a:off x="1824475" y="922450"/>
            <a:ext cx="5495100" cy="23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Doc-Ock</a:t>
            </a:r>
            <a:endParaRPr/>
          </a:p>
        </p:txBody>
      </p:sp>
      <p:sp>
        <p:nvSpPr>
          <p:cNvPr id="636" name="Google Shape;636;p33"/>
          <p:cNvSpPr txBox="1"/>
          <p:nvPr>
            <p:ph idx="1" type="subTitle"/>
          </p:nvPr>
        </p:nvSpPr>
        <p:spPr>
          <a:xfrm>
            <a:off x="311700" y="31730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document classification system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0" name="Google Shape;800;p42"/>
          <p:cNvPicPr preferRelativeResize="0"/>
          <p:nvPr/>
        </p:nvPicPr>
        <p:blipFill rotWithShape="1">
          <a:blip r:embed="rId3">
            <a:alphaModFix/>
          </a:blip>
          <a:srcRect b="11103" l="7061" r="8070" t="0"/>
          <a:stretch/>
        </p:blipFill>
        <p:spPr>
          <a:xfrm>
            <a:off x="2469700" y="0"/>
            <a:ext cx="6674302" cy="4031234"/>
          </a:xfrm>
          <a:prstGeom prst="rect">
            <a:avLst/>
          </a:prstGeom>
          <a:noFill/>
          <a:ln>
            <a:noFill/>
          </a:ln>
        </p:spPr>
      </p:pic>
      <p:sp>
        <p:nvSpPr>
          <p:cNvPr id="801" name="Google Shape;801;p42"/>
          <p:cNvSpPr txBox="1"/>
          <p:nvPr>
            <p:ph idx="4294967295" type="ctrTitle"/>
          </p:nvPr>
        </p:nvSpPr>
        <p:spPr>
          <a:xfrm flipH="1">
            <a:off x="175175" y="1872450"/>
            <a:ext cx="4130100" cy="6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Workflow</a:t>
            </a:r>
            <a:endParaRPr sz="3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43"/>
          <p:cNvSpPr txBox="1"/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about the percentages?</a:t>
            </a:r>
            <a:endParaRPr/>
          </a:p>
        </p:txBody>
      </p:sp>
      <p:sp>
        <p:nvSpPr>
          <p:cNvPr id="807" name="Google Shape;807;p43"/>
          <p:cNvSpPr/>
          <p:nvPr/>
        </p:nvSpPr>
        <p:spPr>
          <a:xfrm>
            <a:off x="1060825" y="1589764"/>
            <a:ext cx="1926290" cy="1740080"/>
          </a:xfrm>
          <a:custGeom>
            <a:rect b="b" l="l" r="r" t="t"/>
            <a:pathLst>
              <a:path extrusionOk="0" h="40094" w="43048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43"/>
          <p:cNvSpPr/>
          <p:nvPr/>
        </p:nvSpPr>
        <p:spPr>
          <a:xfrm flipH="1" rot="-2875111">
            <a:off x="3622618" y="1353956"/>
            <a:ext cx="1898733" cy="1906923"/>
          </a:xfrm>
          <a:custGeom>
            <a:rect b="b" l="l" r="r" t="t"/>
            <a:pathLst>
              <a:path extrusionOk="0" h="34971" w="39007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" name="Google Shape;809;p43"/>
          <p:cNvGrpSpPr/>
          <p:nvPr/>
        </p:nvGrpSpPr>
        <p:grpSpPr>
          <a:xfrm rot="1535242">
            <a:off x="8318101" y="445021"/>
            <a:ext cx="802122" cy="572705"/>
            <a:chOff x="3301275" y="1275300"/>
            <a:chExt cx="552425" cy="394425"/>
          </a:xfrm>
        </p:grpSpPr>
        <p:sp>
          <p:nvSpPr>
            <p:cNvPr id="810" name="Google Shape;810;p43"/>
            <p:cNvSpPr/>
            <p:nvPr/>
          </p:nvSpPr>
          <p:spPr>
            <a:xfrm>
              <a:off x="3343125" y="1275300"/>
              <a:ext cx="386300" cy="277875"/>
            </a:xfrm>
            <a:custGeom>
              <a:rect b="b" l="l" r="r" t="t"/>
              <a:pathLst>
                <a:path extrusionOk="0" h="11115" w="15452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3"/>
            <p:cNvSpPr/>
            <p:nvPr/>
          </p:nvSpPr>
          <p:spPr>
            <a:xfrm>
              <a:off x="3457675" y="1395675"/>
              <a:ext cx="195625" cy="131000"/>
            </a:xfrm>
            <a:custGeom>
              <a:rect b="b" l="l" r="r" t="t"/>
              <a:pathLst>
                <a:path extrusionOk="0" h="5240" w="7825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3"/>
            <p:cNvSpPr/>
            <p:nvPr/>
          </p:nvSpPr>
          <p:spPr>
            <a:xfrm>
              <a:off x="3628225" y="1462125"/>
              <a:ext cx="55350" cy="43650"/>
            </a:xfrm>
            <a:custGeom>
              <a:rect b="b" l="l" r="r" t="t"/>
              <a:pathLst>
                <a:path extrusionOk="0" h="1746" w="2214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3"/>
            <p:cNvSpPr/>
            <p:nvPr/>
          </p:nvSpPr>
          <p:spPr>
            <a:xfrm>
              <a:off x="3664300" y="1430425"/>
              <a:ext cx="74300" cy="43775"/>
            </a:xfrm>
            <a:custGeom>
              <a:rect b="b" l="l" r="r" t="t"/>
              <a:pathLst>
                <a:path extrusionOk="0" h="1751" w="2972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3"/>
            <p:cNvSpPr/>
            <p:nvPr/>
          </p:nvSpPr>
          <p:spPr>
            <a:xfrm>
              <a:off x="3714275" y="1405325"/>
              <a:ext cx="67800" cy="29575"/>
            </a:xfrm>
            <a:custGeom>
              <a:rect b="b" l="l" r="r" t="t"/>
              <a:pathLst>
                <a:path extrusionOk="0" h="1183" w="2712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3"/>
            <p:cNvSpPr/>
            <p:nvPr/>
          </p:nvSpPr>
          <p:spPr>
            <a:xfrm>
              <a:off x="3592125" y="1489850"/>
              <a:ext cx="100500" cy="72850"/>
            </a:xfrm>
            <a:custGeom>
              <a:rect b="b" l="l" r="r" t="t"/>
              <a:pathLst>
                <a:path extrusionOk="0" h="2914" w="402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3"/>
            <p:cNvSpPr/>
            <p:nvPr/>
          </p:nvSpPr>
          <p:spPr>
            <a:xfrm>
              <a:off x="3684100" y="1481675"/>
              <a:ext cx="113625" cy="83900"/>
            </a:xfrm>
            <a:custGeom>
              <a:rect b="b" l="l" r="r" t="t"/>
              <a:pathLst>
                <a:path extrusionOk="0" h="3356" w="4545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3"/>
            <p:cNvSpPr/>
            <p:nvPr/>
          </p:nvSpPr>
          <p:spPr>
            <a:xfrm>
              <a:off x="3778525" y="1404550"/>
              <a:ext cx="75175" cy="99625"/>
            </a:xfrm>
            <a:custGeom>
              <a:rect b="b" l="l" r="r" t="t"/>
              <a:pathLst>
                <a:path extrusionOk="0" h="3985" w="3007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3"/>
            <p:cNvSpPr/>
            <p:nvPr/>
          </p:nvSpPr>
          <p:spPr>
            <a:xfrm>
              <a:off x="3464525" y="1514450"/>
              <a:ext cx="61200" cy="37975"/>
            </a:xfrm>
            <a:custGeom>
              <a:rect b="b" l="l" r="r" t="t"/>
              <a:pathLst>
                <a:path extrusionOk="0" h="1519" w="2448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3"/>
            <p:cNvSpPr/>
            <p:nvPr/>
          </p:nvSpPr>
          <p:spPr>
            <a:xfrm>
              <a:off x="3397325" y="1533775"/>
              <a:ext cx="80775" cy="34900"/>
            </a:xfrm>
            <a:custGeom>
              <a:rect b="b" l="l" r="r" t="t"/>
              <a:pathLst>
                <a:path extrusionOk="0" h="1396" w="3231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3"/>
            <p:cNvSpPr/>
            <p:nvPr/>
          </p:nvSpPr>
          <p:spPr>
            <a:xfrm>
              <a:off x="3301275" y="1548900"/>
              <a:ext cx="111975" cy="76725"/>
            </a:xfrm>
            <a:custGeom>
              <a:rect b="b" l="l" r="r" t="t"/>
              <a:pathLst>
                <a:path extrusionOk="0" h="3069" w="4479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3"/>
            <p:cNvSpPr/>
            <p:nvPr/>
          </p:nvSpPr>
          <p:spPr>
            <a:xfrm>
              <a:off x="3307550" y="1616550"/>
              <a:ext cx="88825" cy="53175"/>
            </a:xfrm>
            <a:custGeom>
              <a:rect b="b" l="l" r="r" t="t"/>
              <a:pathLst>
                <a:path extrusionOk="0" h="2127" w="3553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3"/>
            <p:cNvSpPr/>
            <p:nvPr/>
          </p:nvSpPr>
          <p:spPr>
            <a:xfrm>
              <a:off x="3390350" y="1598900"/>
              <a:ext cx="117050" cy="70350"/>
            </a:xfrm>
            <a:custGeom>
              <a:rect b="b" l="l" r="r" t="t"/>
              <a:pathLst>
                <a:path extrusionOk="0" h="2814" w="4682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3"/>
            <p:cNvSpPr/>
            <p:nvPr/>
          </p:nvSpPr>
          <p:spPr>
            <a:xfrm>
              <a:off x="3480350" y="1569450"/>
              <a:ext cx="92450" cy="60975"/>
            </a:xfrm>
            <a:custGeom>
              <a:rect b="b" l="l" r="r" t="t"/>
              <a:pathLst>
                <a:path extrusionOk="0" h="2439" w="3698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3"/>
            <p:cNvSpPr/>
            <p:nvPr/>
          </p:nvSpPr>
          <p:spPr>
            <a:xfrm>
              <a:off x="3512100" y="1520200"/>
              <a:ext cx="36225" cy="48825"/>
            </a:xfrm>
            <a:custGeom>
              <a:rect b="b" l="l" r="r" t="t"/>
              <a:pathLst>
                <a:path extrusionOk="0" h="1953" w="1449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3"/>
            <p:cNvSpPr/>
            <p:nvPr/>
          </p:nvSpPr>
          <p:spPr>
            <a:xfrm>
              <a:off x="3523975" y="1548875"/>
              <a:ext cx="40975" cy="40050"/>
            </a:xfrm>
            <a:custGeom>
              <a:rect b="b" l="l" r="r" t="t"/>
              <a:pathLst>
                <a:path extrusionOk="0" h="1602" w="1639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3"/>
            <p:cNvSpPr/>
            <p:nvPr/>
          </p:nvSpPr>
          <p:spPr>
            <a:xfrm>
              <a:off x="3427875" y="1359325"/>
              <a:ext cx="276100" cy="186025"/>
            </a:xfrm>
            <a:custGeom>
              <a:rect b="b" l="l" r="r" t="t"/>
              <a:pathLst>
                <a:path extrusionOk="0" h="7441" w="11044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3"/>
            <p:cNvSpPr/>
            <p:nvPr/>
          </p:nvSpPr>
          <p:spPr>
            <a:xfrm>
              <a:off x="3394400" y="1317700"/>
              <a:ext cx="143875" cy="237525"/>
            </a:xfrm>
            <a:custGeom>
              <a:rect b="b" l="l" r="r" t="t"/>
              <a:pathLst>
                <a:path extrusionOk="0" h="9501" w="5755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3"/>
            <p:cNvSpPr/>
            <p:nvPr/>
          </p:nvSpPr>
          <p:spPr>
            <a:xfrm>
              <a:off x="3544525" y="1324050"/>
              <a:ext cx="177600" cy="120925"/>
            </a:xfrm>
            <a:custGeom>
              <a:rect b="b" l="l" r="r" t="t"/>
              <a:pathLst>
                <a:path extrusionOk="0" h="4837" w="7104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43"/>
          <p:cNvGrpSpPr/>
          <p:nvPr/>
        </p:nvGrpSpPr>
        <p:grpSpPr>
          <a:xfrm>
            <a:off x="8423988" y="3987750"/>
            <a:ext cx="342125" cy="362875"/>
            <a:chOff x="2638525" y="4006350"/>
            <a:chExt cx="342125" cy="362875"/>
          </a:xfrm>
        </p:grpSpPr>
        <p:sp>
          <p:nvSpPr>
            <p:cNvPr id="830" name="Google Shape;830;p43"/>
            <p:cNvSpPr/>
            <p:nvPr/>
          </p:nvSpPr>
          <p:spPr>
            <a:xfrm>
              <a:off x="2751525" y="4006350"/>
              <a:ext cx="107900" cy="153550"/>
            </a:xfrm>
            <a:custGeom>
              <a:rect b="b" l="l" r="r" t="t"/>
              <a:pathLst>
                <a:path extrusionOk="0" h="6142" w="4316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3"/>
            <p:cNvSpPr/>
            <p:nvPr/>
          </p:nvSpPr>
          <p:spPr>
            <a:xfrm>
              <a:off x="2638525" y="4152650"/>
              <a:ext cx="149700" cy="96650"/>
            </a:xfrm>
            <a:custGeom>
              <a:rect b="b" l="l" r="r" t="t"/>
              <a:pathLst>
                <a:path extrusionOk="0" h="3866" w="5988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3"/>
            <p:cNvSpPr/>
            <p:nvPr/>
          </p:nvSpPr>
          <p:spPr>
            <a:xfrm>
              <a:off x="2761450" y="4236700"/>
              <a:ext cx="91050" cy="132525"/>
            </a:xfrm>
            <a:custGeom>
              <a:rect b="b" l="l" r="r" t="t"/>
              <a:pathLst>
                <a:path extrusionOk="0" h="5301" w="3642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3"/>
            <p:cNvSpPr/>
            <p:nvPr/>
          </p:nvSpPr>
          <p:spPr>
            <a:xfrm>
              <a:off x="2835725" y="4095025"/>
              <a:ext cx="144925" cy="102475"/>
            </a:xfrm>
            <a:custGeom>
              <a:rect b="b" l="l" r="r" t="t"/>
              <a:pathLst>
                <a:path extrusionOk="0" h="4099" w="5797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3"/>
            <p:cNvSpPr/>
            <p:nvPr/>
          </p:nvSpPr>
          <p:spPr>
            <a:xfrm>
              <a:off x="2834675" y="4180075"/>
              <a:ext cx="136050" cy="127975"/>
            </a:xfrm>
            <a:custGeom>
              <a:rect b="b" l="l" r="r" t="t"/>
              <a:pathLst>
                <a:path extrusionOk="0" h="5119" w="5442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" name="Google Shape;835;p43"/>
          <p:cNvSpPr/>
          <p:nvPr/>
        </p:nvSpPr>
        <p:spPr>
          <a:xfrm>
            <a:off x="7925175" y="1126625"/>
            <a:ext cx="1368050" cy="181350"/>
          </a:xfrm>
          <a:custGeom>
            <a:rect b="b" l="l" r="r" t="t"/>
            <a:pathLst>
              <a:path extrusionOk="0" h="7254" w="54722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43"/>
          <p:cNvSpPr/>
          <p:nvPr/>
        </p:nvSpPr>
        <p:spPr>
          <a:xfrm>
            <a:off x="6242037" y="1728217"/>
            <a:ext cx="1541654" cy="1463175"/>
          </a:xfrm>
          <a:custGeom>
            <a:rect b="b" l="l" r="r" t="t"/>
            <a:pathLst>
              <a:path extrusionOk="0" h="33444" w="49920">
                <a:moveTo>
                  <a:pt x="38504" y="2709"/>
                </a:moveTo>
                <a:lnTo>
                  <a:pt x="38504" y="2709"/>
                </a:lnTo>
                <a:cubicBezTo>
                  <a:pt x="43323" y="4176"/>
                  <a:pt x="47913" y="7185"/>
                  <a:pt x="48283" y="12363"/>
                </a:cubicBezTo>
                <a:cubicBezTo>
                  <a:pt x="48360" y="13431"/>
                  <a:pt x="48217" y="14488"/>
                  <a:pt x="47915" y="15511"/>
                </a:cubicBezTo>
                <a:lnTo>
                  <a:pt x="47915" y="15511"/>
                </a:lnTo>
                <a:cubicBezTo>
                  <a:pt x="47904" y="15418"/>
                  <a:pt x="47893" y="15326"/>
                  <a:pt x="47881" y="15233"/>
                </a:cubicBezTo>
                <a:lnTo>
                  <a:pt x="47881" y="15233"/>
                </a:lnTo>
                <a:cubicBezTo>
                  <a:pt x="47850" y="11186"/>
                  <a:pt x="45711" y="7777"/>
                  <a:pt x="42579" y="5218"/>
                </a:cubicBezTo>
                <a:cubicBezTo>
                  <a:pt x="41285" y="4174"/>
                  <a:pt x="39920" y="3345"/>
                  <a:pt x="38504" y="2709"/>
                </a:cubicBezTo>
                <a:close/>
                <a:moveTo>
                  <a:pt x="45312" y="22720"/>
                </a:moveTo>
                <a:cubicBezTo>
                  <a:pt x="42983" y="26711"/>
                  <a:pt x="38190" y="29134"/>
                  <a:pt x="33637" y="30417"/>
                </a:cubicBezTo>
                <a:lnTo>
                  <a:pt x="33637" y="30417"/>
                </a:lnTo>
                <a:cubicBezTo>
                  <a:pt x="36390" y="29327"/>
                  <a:pt x="39050" y="28017"/>
                  <a:pt x="41484" y="26306"/>
                </a:cubicBezTo>
                <a:cubicBezTo>
                  <a:pt x="42934" y="25306"/>
                  <a:pt x="44254" y="24100"/>
                  <a:pt x="45312" y="22720"/>
                </a:cubicBezTo>
                <a:close/>
                <a:moveTo>
                  <a:pt x="23918" y="1345"/>
                </a:moveTo>
                <a:cubicBezTo>
                  <a:pt x="21697" y="1973"/>
                  <a:pt x="19603" y="2924"/>
                  <a:pt x="17748" y="4206"/>
                </a:cubicBezTo>
                <a:lnTo>
                  <a:pt x="17748" y="4206"/>
                </a:lnTo>
                <a:cubicBezTo>
                  <a:pt x="12112" y="7042"/>
                  <a:pt x="7040" y="11876"/>
                  <a:pt x="6281" y="18355"/>
                </a:cubicBezTo>
                <a:cubicBezTo>
                  <a:pt x="5688" y="23450"/>
                  <a:pt x="8236" y="28139"/>
                  <a:pt x="12199" y="30825"/>
                </a:cubicBezTo>
                <a:lnTo>
                  <a:pt x="12199" y="30825"/>
                </a:lnTo>
                <a:cubicBezTo>
                  <a:pt x="10702" y="30246"/>
                  <a:pt x="9272" y="29520"/>
                  <a:pt x="7951" y="28668"/>
                </a:cubicBezTo>
                <a:cubicBezTo>
                  <a:pt x="4552" y="26421"/>
                  <a:pt x="2075" y="22964"/>
                  <a:pt x="2075" y="18873"/>
                </a:cubicBezTo>
                <a:cubicBezTo>
                  <a:pt x="2075" y="14264"/>
                  <a:pt x="5474" y="10058"/>
                  <a:pt x="8816" y="7292"/>
                </a:cubicBezTo>
                <a:cubicBezTo>
                  <a:pt x="12958" y="3828"/>
                  <a:pt x="18405" y="1840"/>
                  <a:pt x="23918" y="1345"/>
                </a:cubicBezTo>
                <a:close/>
                <a:moveTo>
                  <a:pt x="29872" y="2229"/>
                </a:moveTo>
                <a:cubicBezTo>
                  <a:pt x="33007" y="2229"/>
                  <a:pt x="36104" y="2908"/>
                  <a:pt x="38954" y="4399"/>
                </a:cubicBezTo>
                <a:lnTo>
                  <a:pt x="38954" y="4399"/>
                </a:lnTo>
                <a:cubicBezTo>
                  <a:pt x="42895" y="6868"/>
                  <a:pt x="46002" y="10732"/>
                  <a:pt x="46658" y="15253"/>
                </a:cubicBezTo>
                <a:lnTo>
                  <a:pt x="46658" y="15253"/>
                </a:lnTo>
                <a:cubicBezTo>
                  <a:pt x="46691" y="16694"/>
                  <a:pt x="46431" y="18162"/>
                  <a:pt x="45853" y="19598"/>
                </a:cubicBezTo>
                <a:lnTo>
                  <a:pt x="45853" y="19598"/>
                </a:lnTo>
                <a:cubicBezTo>
                  <a:pt x="45031" y="20763"/>
                  <a:pt x="44086" y="21823"/>
                  <a:pt x="43155" y="22734"/>
                </a:cubicBezTo>
                <a:cubicBezTo>
                  <a:pt x="40274" y="25614"/>
                  <a:pt x="36644" y="27804"/>
                  <a:pt x="32899" y="29475"/>
                </a:cubicBezTo>
                <a:cubicBezTo>
                  <a:pt x="31034" y="30312"/>
                  <a:pt x="28938" y="31051"/>
                  <a:pt x="26761" y="31562"/>
                </a:cubicBezTo>
                <a:lnTo>
                  <a:pt x="26761" y="31562"/>
                </a:lnTo>
                <a:cubicBezTo>
                  <a:pt x="26307" y="31584"/>
                  <a:pt x="25849" y="31595"/>
                  <a:pt x="25388" y="31595"/>
                </a:cubicBezTo>
                <a:cubicBezTo>
                  <a:pt x="18710" y="31595"/>
                  <a:pt x="11599" y="29226"/>
                  <a:pt x="10026" y="22100"/>
                </a:cubicBezTo>
                <a:cubicBezTo>
                  <a:pt x="9463" y="19398"/>
                  <a:pt x="9877" y="16655"/>
                  <a:pt x="10978" y="14207"/>
                </a:cubicBezTo>
                <a:lnTo>
                  <a:pt x="10978" y="14207"/>
                </a:lnTo>
                <a:cubicBezTo>
                  <a:pt x="11088" y="14323"/>
                  <a:pt x="11259" y="14389"/>
                  <a:pt x="11422" y="14389"/>
                </a:cubicBezTo>
                <a:cubicBezTo>
                  <a:pt x="11629" y="14389"/>
                  <a:pt x="11824" y="14282"/>
                  <a:pt x="11869" y="14034"/>
                </a:cubicBezTo>
                <a:cubicBezTo>
                  <a:pt x="12222" y="12802"/>
                  <a:pt x="12687" y="11670"/>
                  <a:pt x="13247" y="10633"/>
                </a:cubicBezTo>
                <a:lnTo>
                  <a:pt x="13247" y="10633"/>
                </a:lnTo>
                <a:cubicBezTo>
                  <a:pt x="15757" y="7690"/>
                  <a:pt x="19373" y="5721"/>
                  <a:pt x="23233" y="5721"/>
                </a:cubicBezTo>
                <a:cubicBezTo>
                  <a:pt x="23801" y="5721"/>
                  <a:pt x="24373" y="5764"/>
                  <a:pt x="24948" y="5852"/>
                </a:cubicBezTo>
                <a:cubicBezTo>
                  <a:pt x="25812" y="5852"/>
                  <a:pt x="26101" y="4757"/>
                  <a:pt x="25352" y="4700"/>
                </a:cubicBezTo>
                <a:cubicBezTo>
                  <a:pt x="24681" y="4598"/>
                  <a:pt x="24021" y="4549"/>
                  <a:pt x="23375" y="4549"/>
                </a:cubicBezTo>
                <a:cubicBezTo>
                  <a:pt x="20730" y="4549"/>
                  <a:pt x="18308" y="5367"/>
                  <a:pt x="16239" y="6723"/>
                </a:cubicBezTo>
                <a:lnTo>
                  <a:pt x="16239" y="6723"/>
                </a:lnTo>
                <a:cubicBezTo>
                  <a:pt x="16686" y="6298"/>
                  <a:pt x="17155" y="5901"/>
                  <a:pt x="17645" y="5532"/>
                </a:cubicBezTo>
                <a:lnTo>
                  <a:pt x="17645" y="5532"/>
                </a:lnTo>
                <a:cubicBezTo>
                  <a:pt x="21454" y="3435"/>
                  <a:pt x="25696" y="2229"/>
                  <a:pt x="29872" y="2229"/>
                </a:cubicBezTo>
                <a:close/>
                <a:moveTo>
                  <a:pt x="13484" y="8363"/>
                </a:moveTo>
                <a:cubicBezTo>
                  <a:pt x="12903" y="9169"/>
                  <a:pt x="12386" y="10039"/>
                  <a:pt x="11941" y="10971"/>
                </a:cubicBezTo>
                <a:lnTo>
                  <a:pt x="11941" y="10971"/>
                </a:lnTo>
                <a:cubicBezTo>
                  <a:pt x="7427" y="17528"/>
                  <a:pt x="7586" y="27257"/>
                  <a:pt x="16594" y="30973"/>
                </a:cubicBezTo>
                <a:cubicBezTo>
                  <a:pt x="18064" y="31582"/>
                  <a:pt x="19746" y="32018"/>
                  <a:pt x="21550" y="32279"/>
                </a:cubicBezTo>
                <a:lnTo>
                  <a:pt x="21550" y="32279"/>
                </a:lnTo>
                <a:cubicBezTo>
                  <a:pt x="21326" y="32286"/>
                  <a:pt x="21102" y="32289"/>
                  <a:pt x="20879" y="32289"/>
                </a:cubicBezTo>
                <a:cubicBezTo>
                  <a:pt x="16407" y="32289"/>
                  <a:pt x="12169" y="30857"/>
                  <a:pt x="9449" y="26882"/>
                </a:cubicBezTo>
                <a:cubicBezTo>
                  <a:pt x="4818" y="20032"/>
                  <a:pt x="8023" y="12979"/>
                  <a:pt x="13484" y="8363"/>
                </a:cubicBezTo>
                <a:close/>
                <a:moveTo>
                  <a:pt x="27088" y="0"/>
                </a:moveTo>
                <a:cubicBezTo>
                  <a:pt x="22183" y="0"/>
                  <a:pt x="17215" y="1275"/>
                  <a:pt x="12906" y="3375"/>
                </a:cubicBezTo>
                <a:cubicBezTo>
                  <a:pt x="6511" y="6543"/>
                  <a:pt x="0" y="13400"/>
                  <a:pt x="1326" y="21005"/>
                </a:cubicBezTo>
                <a:cubicBezTo>
                  <a:pt x="2536" y="28438"/>
                  <a:pt x="11120" y="32240"/>
                  <a:pt x="17631" y="33220"/>
                </a:cubicBezTo>
                <a:cubicBezTo>
                  <a:pt x="18695" y="33372"/>
                  <a:pt x="19748" y="33444"/>
                  <a:pt x="20790" y="33444"/>
                </a:cubicBezTo>
                <a:cubicBezTo>
                  <a:pt x="23048" y="33444"/>
                  <a:pt x="25260" y="33107"/>
                  <a:pt x="27446" y="32519"/>
                </a:cubicBezTo>
                <a:lnTo>
                  <a:pt x="27446" y="32519"/>
                </a:lnTo>
                <a:cubicBezTo>
                  <a:pt x="36915" y="32006"/>
                  <a:pt x="47088" y="27330"/>
                  <a:pt x="47938" y="18165"/>
                </a:cubicBezTo>
                <a:lnTo>
                  <a:pt x="47938" y="18165"/>
                </a:lnTo>
                <a:cubicBezTo>
                  <a:pt x="49345" y="15463"/>
                  <a:pt x="49920" y="12478"/>
                  <a:pt x="48859" y="9482"/>
                </a:cubicBezTo>
                <a:cubicBezTo>
                  <a:pt x="46727" y="3720"/>
                  <a:pt x="39698" y="1358"/>
                  <a:pt x="34224" y="667"/>
                </a:cubicBezTo>
                <a:cubicBezTo>
                  <a:pt x="33508" y="570"/>
                  <a:pt x="32789" y="503"/>
                  <a:pt x="32069" y="466"/>
                </a:cubicBezTo>
                <a:lnTo>
                  <a:pt x="32069" y="466"/>
                </a:lnTo>
                <a:cubicBezTo>
                  <a:pt x="30435" y="149"/>
                  <a:pt x="28765" y="0"/>
                  <a:pt x="270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43"/>
          <p:cNvSpPr txBox="1"/>
          <p:nvPr>
            <p:ph idx="2" type="ctrTitle"/>
          </p:nvPr>
        </p:nvSpPr>
        <p:spPr>
          <a:xfrm flipH="1">
            <a:off x="1058575" y="3125000"/>
            <a:ext cx="1930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838" name="Google Shape;838;p43"/>
          <p:cNvSpPr txBox="1"/>
          <p:nvPr>
            <p:ph idx="1" type="subTitle"/>
          </p:nvPr>
        </p:nvSpPr>
        <p:spPr>
          <a:xfrm flipH="1">
            <a:off x="1058563" y="3615025"/>
            <a:ext cx="1930800" cy="9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43"/>
          <p:cNvSpPr txBox="1"/>
          <p:nvPr>
            <p:ph idx="3" type="ctrTitle"/>
          </p:nvPr>
        </p:nvSpPr>
        <p:spPr>
          <a:xfrm flipH="1">
            <a:off x="3564500" y="3125000"/>
            <a:ext cx="1930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840" name="Google Shape;840;p43"/>
          <p:cNvSpPr txBox="1"/>
          <p:nvPr>
            <p:ph idx="4" type="subTitle"/>
          </p:nvPr>
        </p:nvSpPr>
        <p:spPr>
          <a:xfrm flipH="1">
            <a:off x="3564512" y="3615025"/>
            <a:ext cx="1930800" cy="9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/>
              <a:t>It is the farthest planet from the sun</a:t>
            </a:r>
            <a:endParaRPr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43"/>
          <p:cNvSpPr txBox="1"/>
          <p:nvPr>
            <p:ph idx="5" type="ctrTitle"/>
          </p:nvPr>
        </p:nvSpPr>
        <p:spPr>
          <a:xfrm flipH="1">
            <a:off x="6062525" y="3125000"/>
            <a:ext cx="1926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842" name="Google Shape;842;p43"/>
          <p:cNvSpPr txBox="1"/>
          <p:nvPr>
            <p:ph idx="6" type="subTitle"/>
          </p:nvPr>
        </p:nvSpPr>
        <p:spPr>
          <a:xfrm flipH="1">
            <a:off x="6058013" y="3615025"/>
            <a:ext cx="1930800" cy="9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/>
              <a:t>It has a beautiful name, but it’s very hot</a:t>
            </a:r>
            <a:endParaRPr/>
          </a:p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 </a:t>
            </a:r>
            <a:endParaRPr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43"/>
          <p:cNvSpPr txBox="1"/>
          <p:nvPr>
            <p:ph idx="7" type="title"/>
          </p:nvPr>
        </p:nvSpPr>
        <p:spPr>
          <a:xfrm>
            <a:off x="1500475" y="2163625"/>
            <a:ext cx="1047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35%</a:t>
            </a:r>
            <a:endParaRPr/>
          </a:p>
        </p:txBody>
      </p:sp>
      <p:sp>
        <p:nvSpPr>
          <p:cNvPr id="844" name="Google Shape;844;p43"/>
          <p:cNvSpPr txBox="1"/>
          <p:nvPr>
            <p:ph idx="8" type="title"/>
          </p:nvPr>
        </p:nvSpPr>
        <p:spPr>
          <a:xfrm>
            <a:off x="4041675" y="2163625"/>
            <a:ext cx="1047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845" name="Google Shape;845;p43"/>
          <p:cNvSpPr txBox="1"/>
          <p:nvPr>
            <p:ph idx="9" type="title"/>
          </p:nvPr>
        </p:nvSpPr>
        <p:spPr>
          <a:xfrm>
            <a:off x="6499937" y="2163625"/>
            <a:ext cx="1047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15%</a:t>
            </a:r>
            <a:endParaRPr/>
          </a:p>
        </p:txBody>
      </p:sp>
      <p:pic>
        <p:nvPicPr>
          <p:cNvPr id="846" name="Google Shape;84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825" y="0"/>
            <a:ext cx="7597251" cy="505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4"/>
          <p:cNvSpPr/>
          <p:nvPr/>
        </p:nvSpPr>
        <p:spPr>
          <a:xfrm rot="10800000">
            <a:off x="1262084" y="1151097"/>
            <a:ext cx="978543" cy="416650"/>
          </a:xfrm>
          <a:custGeom>
            <a:rect b="b" l="l" r="r" t="t"/>
            <a:pathLst>
              <a:path extrusionOk="0" h="7242" w="1701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2" name="Google Shape;852;p44"/>
          <p:cNvGrpSpPr/>
          <p:nvPr/>
        </p:nvGrpSpPr>
        <p:grpSpPr>
          <a:xfrm rot="2035751">
            <a:off x="1926167" y="1044368"/>
            <a:ext cx="268433" cy="285029"/>
            <a:chOff x="4730866" y="656100"/>
            <a:chExt cx="272916" cy="289789"/>
          </a:xfrm>
        </p:grpSpPr>
        <p:sp>
          <p:nvSpPr>
            <p:cNvPr id="853" name="Google Shape;853;p44"/>
            <p:cNvSpPr/>
            <p:nvPr/>
          </p:nvSpPr>
          <p:spPr>
            <a:xfrm>
              <a:off x="4950032" y="656100"/>
              <a:ext cx="53750" cy="53225"/>
            </a:xfrm>
            <a:custGeom>
              <a:rect b="b" l="l" r="r" t="t"/>
              <a:pathLst>
                <a:path extrusionOk="0" h="2129" w="215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4"/>
            <p:cNvSpPr/>
            <p:nvPr/>
          </p:nvSpPr>
          <p:spPr>
            <a:xfrm>
              <a:off x="4730866" y="751011"/>
              <a:ext cx="193299" cy="194878"/>
            </a:xfrm>
            <a:custGeom>
              <a:rect b="b" l="l" r="r" t="t"/>
              <a:pathLst>
                <a:path extrusionOk="0" h="2508" w="2488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5" name="Google Shape;855;p44"/>
          <p:cNvSpPr txBox="1"/>
          <p:nvPr>
            <p:ph type="ctrTitle"/>
          </p:nvPr>
        </p:nvSpPr>
        <p:spPr>
          <a:xfrm flipH="1">
            <a:off x="5323925" y="2522575"/>
            <a:ext cx="2820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grpSp>
        <p:nvGrpSpPr>
          <p:cNvPr id="856" name="Google Shape;856;p44"/>
          <p:cNvGrpSpPr/>
          <p:nvPr/>
        </p:nvGrpSpPr>
        <p:grpSpPr>
          <a:xfrm>
            <a:off x="966800" y="1493149"/>
            <a:ext cx="3902623" cy="2517722"/>
            <a:chOff x="814400" y="1493149"/>
            <a:chExt cx="3902623" cy="2517722"/>
          </a:xfrm>
        </p:grpSpPr>
        <p:grpSp>
          <p:nvGrpSpPr>
            <p:cNvPr id="857" name="Google Shape;857;p44"/>
            <p:cNvGrpSpPr/>
            <p:nvPr/>
          </p:nvGrpSpPr>
          <p:grpSpPr>
            <a:xfrm>
              <a:off x="814400" y="1493149"/>
              <a:ext cx="3902623" cy="2517722"/>
              <a:chOff x="3093675" y="852300"/>
              <a:chExt cx="1062025" cy="997750"/>
            </a:xfrm>
          </p:grpSpPr>
          <p:sp>
            <p:nvSpPr>
              <p:cNvPr id="858" name="Google Shape;858;p44"/>
              <p:cNvSpPr/>
              <p:nvPr/>
            </p:nvSpPr>
            <p:spPr>
              <a:xfrm>
                <a:off x="3093675" y="852300"/>
                <a:ext cx="1062025" cy="997750"/>
              </a:xfrm>
              <a:custGeom>
                <a:rect b="b" l="l" r="r" t="t"/>
                <a:pathLst>
                  <a:path extrusionOk="0" h="39910" w="42481">
                    <a:moveTo>
                      <a:pt x="14456" y="980"/>
                    </a:moveTo>
                    <a:cubicBezTo>
                      <a:pt x="13618" y="1078"/>
                      <a:pt x="12764" y="1128"/>
                      <a:pt x="11926" y="1128"/>
                    </a:cubicBezTo>
                    <a:cubicBezTo>
                      <a:pt x="11507" y="1128"/>
                      <a:pt x="11092" y="1115"/>
                      <a:pt x="10685" y="1091"/>
                    </a:cubicBezTo>
                    <a:cubicBezTo>
                      <a:pt x="11905" y="1054"/>
                      <a:pt x="13199" y="980"/>
                      <a:pt x="14456" y="980"/>
                    </a:cubicBezTo>
                    <a:close/>
                    <a:moveTo>
                      <a:pt x="41215" y="335"/>
                    </a:moveTo>
                    <a:cubicBezTo>
                      <a:pt x="41187" y="1446"/>
                      <a:pt x="41189" y="2506"/>
                      <a:pt x="41219" y="3621"/>
                    </a:cubicBezTo>
                    <a:lnTo>
                      <a:pt x="41219" y="3621"/>
                    </a:lnTo>
                    <a:cubicBezTo>
                      <a:pt x="41210" y="3440"/>
                      <a:pt x="41186" y="3251"/>
                      <a:pt x="41186" y="3013"/>
                    </a:cubicBezTo>
                    <a:cubicBezTo>
                      <a:pt x="41075" y="2126"/>
                      <a:pt x="40964" y="1276"/>
                      <a:pt x="40964" y="388"/>
                    </a:cubicBezTo>
                    <a:lnTo>
                      <a:pt x="41112" y="388"/>
                    </a:lnTo>
                    <a:cubicBezTo>
                      <a:pt x="41162" y="388"/>
                      <a:pt x="41196" y="367"/>
                      <a:pt x="41215" y="335"/>
                    </a:cubicBezTo>
                    <a:close/>
                    <a:moveTo>
                      <a:pt x="629" y="1867"/>
                    </a:moveTo>
                    <a:cubicBezTo>
                      <a:pt x="555" y="2052"/>
                      <a:pt x="444" y="2274"/>
                      <a:pt x="407" y="2533"/>
                    </a:cubicBezTo>
                    <a:cubicBezTo>
                      <a:pt x="223" y="3087"/>
                      <a:pt x="223" y="3642"/>
                      <a:pt x="149" y="4196"/>
                    </a:cubicBezTo>
                    <a:cubicBezTo>
                      <a:pt x="149" y="4788"/>
                      <a:pt x="75" y="5342"/>
                      <a:pt x="75" y="5934"/>
                    </a:cubicBezTo>
                    <a:lnTo>
                      <a:pt x="75" y="3827"/>
                    </a:lnTo>
                    <a:lnTo>
                      <a:pt x="75" y="2754"/>
                    </a:lnTo>
                    <a:lnTo>
                      <a:pt x="75" y="2200"/>
                    </a:lnTo>
                    <a:lnTo>
                      <a:pt x="75" y="2015"/>
                    </a:lnTo>
                    <a:lnTo>
                      <a:pt x="149" y="2015"/>
                    </a:lnTo>
                    <a:cubicBezTo>
                      <a:pt x="333" y="1978"/>
                      <a:pt x="518" y="1904"/>
                      <a:pt x="629" y="1867"/>
                    </a:cubicBezTo>
                    <a:close/>
                    <a:moveTo>
                      <a:pt x="333" y="11701"/>
                    </a:moveTo>
                    <a:lnTo>
                      <a:pt x="333" y="11701"/>
                    </a:lnTo>
                    <a:cubicBezTo>
                      <a:pt x="370" y="11997"/>
                      <a:pt x="407" y="12256"/>
                      <a:pt x="407" y="12552"/>
                    </a:cubicBezTo>
                    <a:cubicBezTo>
                      <a:pt x="777" y="15103"/>
                      <a:pt x="1073" y="17691"/>
                      <a:pt x="1073" y="20205"/>
                    </a:cubicBezTo>
                    <a:cubicBezTo>
                      <a:pt x="1110" y="21462"/>
                      <a:pt x="1073" y="22719"/>
                      <a:pt x="999" y="23976"/>
                    </a:cubicBezTo>
                    <a:cubicBezTo>
                      <a:pt x="888" y="21499"/>
                      <a:pt x="740" y="19021"/>
                      <a:pt x="592" y="16581"/>
                    </a:cubicBezTo>
                    <a:lnTo>
                      <a:pt x="333" y="11701"/>
                    </a:lnTo>
                    <a:close/>
                    <a:moveTo>
                      <a:pt x="1332" y="23791"/>
                    </a:moveTo>
                    <a:cubicBezTo>
                      <a:pt x="1332" y="24049"/>
                      <a:pt x="1332" y="24345"/>
                      <a:pt x="1369" y="24604"/>
                    </a:cubicBezTo>
                    <a:lnTo>
                      <a:pt x="1369" y="26009"/>
                    </a:lnTo>
                    <a:cubicBezTo>
                      <a:pt x="1369" y="25491"/>
                      <a:pt x="1332" y="24937"/>
                      <a:pt x="1332" y="24419"/>
                    </a:cubicBezTo>
                    <a:lnTo>
                      <a:pt x="1332" y="23791"/>
                    </a:lnTo>
                    <a:close/>
                    <a:moveTo>
                      <a:pt x="41741" y="31407"/>
                    </a:moveTo>
                    <a:cubicBezTo>
                      <a:pt x="41778" y="31444"/>
                      <a:pt x="41741" y="31481"/>
                      <a:pt x="41741" y="31555"/>
                    </a:cubicBezTo>
                    <a:cubicBezTo>
                      <a:pt x="41667" y="31481"/>
                      <a:pt x="41667" y="31481"/>
                      <a:pt x="41630" y="31481"/>
                    </a:cubicBezTo>
                    <a:lnTo>
                      <a:pt x="41297" y="31481"/>
                    </a:lnTo>
                    <a:cubicBezTo>
                      <a:pt x="41445" y="31481"/>
                      <a:pt x="41593" y="31444"/>
                      <a:pt x="41667" y="31407"/>
                    </a:cubicBezTo>
                    <a:close/>
                    <a:moveTo>
                      <a:pt x="40705" y="425"/>
                    </a:moveTo>
                    <a:cubicBezTo>
                      <a:pt x="40668" y="1349"/>
                      <a:pt x="40742" y="2274"/>
                      <a:pt x="40853" y="3198"/>
                    </a:cubicBezTo>
                    <a:cubicBezTo>
                      <a:pt x="40927" y="4307"/>
                      <a:pt x="41038" y="5416"/>
                      <a:pt x="41038" y="6525"/>
                    </a:cubicBezTo>
                    <a:cubicBezTo>
                      <a:pt x="41075" y="9113"/>
                      <a:pt x="41260" y="11664"/>
                      <a:pt x="41371" y="14252"/>
                    </a:cubicBezTo>
                    <a:cubicBezTo>
                      <a:pt x="41445" y="16840"/>
                      <a:pt x="41630" y="19428"/>
                      <a:pt x="41741" y="22016"/>
                    </a:cubicBezTo>
                    <a:cubicBezTo>
                      <a:pt x="41778" y="23088"/>
                      <a:pt x="41778" y="24086"/>
                      <a:pt x="41815" y="25159"/>
                    </a:cubicBezTo>
                    <a:cubicBezTo>
                      <a:pt x="41778" y="27118"/>
                      <a:pt x="41630" y="29041"/>
                      <a:pt x="41630" y="31000"/>
                    </a:cubicBezTo>
                    <a:lnTo>
                      <a:pt x="41630" y="31111"/>
                    </a:lnTo>
                    <a:cubicBezTo>
                      <a:pt x="41181" y="31249"/>
                      <a:pt x="40699" y="31282"/>
                      <a:pt x="40208" y="31282"/>
                    </a:cubicBezTo>
                    <a:cubicBezTo>
                      <a:pt x="39752" y="31282"/>
                      <a:pt x="39288" y="31254"/>
                      <a:pt x="38833" y="31254"/>
                    </a:cubicBezTo>
                    <a:cubicBezTo>
                      <a:pt x="38729" y="31254"/>
                      <a:pt x="38626" y="31255"/>
                      <a:pt x="38524" y="31259"/>
                    </a:cubicBezTo>
                    <a:cubicBezTo>
                      <a:pt x="37748" y="31296"/>
                      <a:pt x="36934" y="31407"/>
                      <a:pt x="36121" y="31444"/>
                    </a:cubicBezTo>
                    <a:cubicBezTo>
                      <a:pt x="33644" y="31444"/>
                      <a:pt x="31093" y="31444"/>
                      <a:pt x="28616" y="31407"/>
                    </a:cubicBezTo>
                    <a:lnTo>
                      <a:pt x="29725" y="31259"/>
                    </a:lnTo>
                    <a:cubicBezTo>
                      <a:pt x="29762" y="31259"/>
                      <a:pt x="29762" y="31185"/>
                      <a:pt x="29725" y="31185"/>
                    </a:cubicBezTo>
                    <a:cubicBezTo>
                      <a:pt x="28875" y="31222"/>
                      <a:pt x="28098" y="31296"/>
                      <a:pt x="27248" y="31370"/>
                    </a:cubicBezTo>
                    <a:lnTo>
                      <a:pt x="26028" y="31370"/>
                    </a:lnTo>
                    <a:cubicBezTo>
                      <a:pt x="20778" y="31259"/>
                      <a:pt x="15565" y="31074"/>
                      <a:pt x="10353" y="31074"/>
                    </a:cubicBezTo>
                    <a:cubicBezTo>
                      <a:pt x="8763" y="31074"/>
                      <a:pt x="7173" y="31074"/>
                      <a:pt x="5583" y="31296"/>
                    </a:cubicBezTo>
                    <a:cubicBezTo>
                      <a:pt x="4141" y="31481"/>
                      <a:pt x="2810" y="31961"/>
                      <a:pt x="1369" y="32035"/>
                    </a:cubicBezTo>
                    <a:lnTo>
                      <a:pt x="1369" y="31850"/>
                    </a:lnTo>
                    <a:cubicBezTo>
                      <a:pt x="1400" y="31871"/>
                      <a:pt x="1428" y="31880"/>
                      <a:pt x="1452" y="31880"/>
                    </a:cubicBezTo>
                    <a:cubicBezTo>
                      <a:pt x="1515" y="31880"/>
                      <a:pt x="1553" y="31819"/>
                      <a:pt x="1553" y="31739"/>
                    </a:cubicBezTo>
                    <a:cubicBezTo>
                      <a:pt x="1480" y="31000"/>
                      <a:pt x="1443" y="30187"/>
                      <a:pt x="1369" y="29447"/>
                    </a:cubicBezTo>
                    <a:cubicBezTo>
                      <a:pt x="1553" y="28042"/>
                      <a:pt x="1517" y="26600"/>
                      <a:pt x="1480" y="25196"/>
                    </a:cubicBezTo>
                    <a:cubicBezTo>
                      <a:pt x="1443" y="23865"/>
                      <a:pt x="1369" y="22571"/>
                      <a:pt x="1332" y="21240"/>
                    </a:cubicBezTo>
                    <a:lnTo>
                      <a:pt x="1332" y="18985"/>
                    </a:lnTo>
                    <a:cubicBezTo>
                      <a:pt x="1332" y="18652"/>
                      <a:pt x="1295" y="18319"/>
                      <a:pt x="1295" y="17949"/>
                    </a:cubicBezTo>
                    <a:cubicBezTo>
                      <a:pt x="1295" y="17136"/>
                      <a:pt x="1369" y="16397"/>
                      <a:pt x="1553" y="16397"/>
                    </a:cubicBezTo>
                    <a:cubicBezTo>
                      <a:pt x="1627" y="16397"/>
                      <a:pt x="1627" y="16323"/>
                      <a:pt x="1553" y="16323"/>
                    </a:cubicBezTo>
                    <a:cubicBezTo>
                      <a:pt x="1369" y="16323"/>
                      <a:pt x="1295" y="16692"/>
                      <a:pt x="1258" y="17210"/>
                    </a:cubicBezTo>
                    <a:cubicBezTo>
                      <a:pt x="1110" y="15213"/>
                      <a:pt x="777" y="13254"/>
                      <a:pt x="518" y="11258"/>
                    </a:cubicBezTo>
                    <a:lnTo>
                      <a:pt x="223" y="9039"/>
                    </a:lnTo>
                    <a:lnTo>
                      <a:pt x="223" y="8818"/>
                    </a:lnTo>
                    <a:cubicBezTo>
                      <a:pt x="186" y="7561"/>
                      <a:pt x="223" y="6304"/>
                      <a:pt x="333" y="5047"/>
                    </a:cubicBezTo>
                    <a:cubicBezTo>
                      <a:pt x="370" y="4011"/>
                      <a:pt x="407" y="2791"/>
                      <a:pt x="888" y="1830"/>
                    </a:cubicBezTo>
                    <a:cubicBezTo>
                      <a:pt x="1701" y="1645"/>
                      <a:pt x="2589" y="1608"/>
                      <a:pt x="3476" y="1534"/>
                    </a:cubicBezTo>
                    <a:cubicBezTo>
                      <a:pt x="4622" y="1460"/>
                      <a:pt x="5768" y="1313"/>
                      <a:pt x="6914" y="1239"/>
                    </a:cubicBezTo>
                    <a:cubicBezTo>
                      <a:pt x="8097" y="1128"/>
                      <a:pt x="9243" y="1091"/>
                      <a:pt x="10389" y="1091"/>
                    </a:cubicBezTo>
                    <a:cubicBezTo>
                      <a:pt x="10992" y="1182"/>
                      <a:pt x="11600" y="1218"/>
                      <a:pt x="12209" y="1218"/>
                    </a:cubicBezTo>
                    <a:cubicBezTo>
                      <a:pt x="13317" y="1218"/>
                      <a:pt x="14431" y="1099"/>
                      <a:pt x="15528" y="980"/>
                    </a:cubicBezTo>
                    <a:lnTo>
                      <a:pt x="17044" y="869"/>
                    </a:lnTo>
                    <a:lnTo>
                      <a:pt x="22331" y="721"/>
                    </a:lnTo>
                    <a:cubicBezTo>
                      <a:pt x="24919" y="684"/>
                      <a:pt x="27507" y="684"/>
                      <a:pt x="30021" y="610"/>
                    </a:cubicBezTo>
                    <a:cubicBezTo>
                      <a:pt x="33570" y="573"/>
                      <a:pt x="37156" y="425"/>
                      <a:pt x="40705" y="425"/>
                    </a:cubicBezTo>
                    <a:close/>
                    <a:moveTo>
                      <a:pt x="10912" y="31375"/>
                    </a:moveTo>
                    <a:cubicBezTo>
                      <a:pt x="12697" y="31375"/>
                      <a:pt x="14482" y="31418"/>
                      <a:pt x="16268" y="31444"/>
                    </a:cubicBezTo>
                    <a:cubicBezTo>
                      <a:pt x="18893" y="31481"/>
                      <a:pt x="21481" y="31592"/>
                      <a:pt x="24106" y="31628"/>
                    </a:cubicBezTo>
                    <a:lnTo>
                      <a:pt x="24808" y="31628"/>
                    </a:lnTo>
                    <a:cubicBezTo>
                      <a:pt x="23736" y="31702"/>
                      <a:pt x="22627" y="31813"/>
                      <a:pt x="21518" y="31850"/>
                    </a:cubicBezTo>
                    <a:cubicBezTo>
                      <a:pt x="21481" y="31850"/>
                      <a:pt x="21481" y="31961"/>
                      <a:pt x="21518" y="31961"/>
                    </a:cubicBezTo>
                    <a:cubicBezTo>
                      <a:pt x="21687" y="31965"/>
                      <a:pt x="21857" y="31967"/>
                      <a:pt x="22027" y="31967"/>
                    </a:cubicBezTo>
                    <a:cubicBezTo>
                      <a:pt x="23484" y="31967"/>
                      <a:pt x="24941" y="31831"/>
                      <a:pt x="26398" y="31665"/>
                    </a:cubicBezTo>
                    <a:cubicBezTo>
                      <a:pt x="28246" y="31665"/>
                      <a:pt x="30021" y="31665"/>
                      <a:pt x="31869" y="31702"/>
                    </a:cubicBezTo>
                    <a:lnTo>
                      <a:pt x="32424" y="31702"/>
                    </a:lnTo>
                    <a:cubicBezTo>
                      <a:pt x="30760" y="31813"/>
                      <a:pt x="29023" y="31813"/>
                      <a:pt x="27211" y="31850"/>
                    </a:cubicBezTo>
                    <a:cubicBezTo>
                      <a:pt x="24623" y="31887"/>
                      <a:pt x="22035" y="32109"/>
                      <a:pt x="19484" y="32146"/>
                    </a:cubicBezTo>
                    <a:lnTo>
                      <a:pt x="18819" y="32146"/>
                    </a:lnTo>
                    <a:cubicBezTo>
                      <a:pt x="18227" y="32155"/>
                      <a:pt x="17636" y="32160"/>
                      <a:pt x="17044" y="32160"/>
                    </a:cubicBezTo>
                    <a:cubicBezTo>
                      <a:pt x="15270" y="32160"/>
                      <a:pt x="13495" y="32118"/>
                      <a:pt x="11720" y="32035"/>
                    </a:cubicBezTo>
                    <a:cubicBezTo>
                      <a:pt x="10300" y="31988"/>
                      <a:pt x="8879" y="31925"/>
                      <a:pt x="7459" y="31925"/>
                    </a:cubicBezTo>
                    <a:cubicBezTo>
                      <a:pt x="6661" y="31925"/>
                      <a:pt x="5863" y="31945"/>
                      <a:pt x="5066" y="31998"/>
                    </a:cubicBezTo>
                    <a:lnTo>
                      <a:pt x="2847" y="32146"/>
                    </a:lnTo>
                    <a:lnTo>
                      <a:pt x="2367" y="32146"/>
                    </a:lnTo>
                    <a:cubicBezTo>
                      <a:pt x="3069" y="32035"/>
                      <a:pt x="3809" y="31887"/>
                      <a:pt x="4622" y="31702"/>
                    </a:cubicBezTo>
                    <a:cubicBezTo>
                      <a:pt x="5916" y="31444"/>
                      <a:pt x="7210" y="31407"/>
                      <a:pt x="8504" y="31407"/>
                    </a:cubicBezTo>
                    <a:cubicBezTo>
                      <a:pt x="9306" y="31384"/>
                      <a:pt x="10109" y="31375"/>
                      <a:pt x="10912" y="31375"/>
                    </a:cubicBezTo>
                    <a:close/>
                    <a:moveTo>
                      <a:pt x="21887" y="32368"/>
                    </a:moveTo>
                    <a:cubicBezTo>
                      <a:pt x="21776" y="32368"/>
                      <a:pt x="21666" y="32405"/>
                      <a:pt x="21518" y="32479"/>
                    </a:cubicBezTo>
                    <a:lnTo>
                      <a:pt x="21333" y="32479"/>
                    </a:lnTo>
                    <a:cubicBezTo>
                      <a:pt x="21296" y="32405"/>
                      <a:pt x="21259" y="32405"/>
                      <a:pt x="21222" y="32368"/>
                    </a:cubicBezTo>
                    <a:close/>
                    <a:moveTo>
                      <a:pt x="23107" y="32331"/>
                    </a:moveTo>
                    <a:cubicBezTo>
                      <a:pt x="23070" y="32331"/>
                      <a:pt x="22996" y="32405"/>
                      <a:pt x="22960" y="32479"/>
                    </a:cubicBezTo>
                    <a:cubicBezTo>
                      <a:pt x="22960" y="32405"/>
                      <a:pt x="22923" y="32368"/>
                      <a:pt x="22886" y="32368"/>
                    </a:cubicBezTo>
                    <a:cubicBezTo>
                      <a:pt x="22812" y="32368"/>
                      <a:pt x="22738" y="32368"/>
                      <a:pt x="22701" y="32405"/>
                    </a:cubicBezTo>
                    <a:lnTo>
                      <a:pt x="22701" y="32331"/>
                    </a:lnTo>
                    <a:close/>
                    <a:moveTo>
                      <a:pt x="18893" y="32368"/>
                    </a:moveTo>
                    <a:lnTo>
                      <a:pt x="18893" y="32368"/>
                    </a:lnTo>
                    <a:cubicBezTo>
                      <a:pt x="19004" y="32405"/>
                      <a:pt x="19078" y="32405"/>
                      <a:pt x="19189" y="32405"/>
                    </a:cubicBezTo>
                    <a:cubicBezTo>
                      <a:pt x="19115" y="32405"/>
                      <a:pt x="19078" y="32479"/>
                      <a:pt x="19041" y="32479"/>
                    </a:cubicBezTo>
                    <a:cubicBezTo>
                      <a:pt x="19004" y="32516"/>
                      <a:pt x="18930" y="32553"/>
                      <a:pt x="19004" y="32590"/>
                    </a:cubicBezTo>
                    <a:cubicBezTo>
                      <a:pt x="19004" y="32627"/>
                      <a:pt x="19004" y="32701"/>
                      <a:pt x="18930" y="32701"/>
                    </a:cubicBezTo>
                    <a:cubicBezTo>
                      <a:pt x="18930" y="32590"/>
                      <a:pt x="18893" y="32479"/>
                      <a:pt x="18893" y="32368"/>
                    </a:cubicBezTo>
                    <a:close/>
                    <a:moveTo>
                      <a:pt x="22960" y="32553"/>
                    </a:moveTo>
                    <a:cubicBezTo>
                      <a:pt x="22923" y="32701"/>
                      <a:pt x="22886" y="32849"/>
                      <a:pt x="22886" y="32922"/>
                    </a:cubicBezTo>
                    <a:lnTo>
                      <a:pt x="22886" y="33255"/>
                    </a:lnTo>
                    <a:cubicBezTo>
                      <a:pt x="22812" y="33218"/>
                      <a:pt x="22812" y="33144"/>
                      <a:pt x="22738" y="33107"/>
                    </a:cubicBezTo>
                    <a:cubicBezTo>
                      <a:pt x="22775" y="32959"/>
                      <a:pt x="22812" y="32849"/>
                      <a:pt x="22923" y="32701"/>
                    </a:cubicBezTo>
                    <a:lnTo>
                      <a:pt x="22923" y="32590"/>
                    </a:lnTo>
                    <a:lnTo>
                      <a:pt x="22960" y="32553"/>
                    </a:lnTo>
                    <a:close/>
                    <a:moveTo>
                      <a:pt x="19447" y="34401"/>
                    </a:moveTo>
                    <a:lnTo>
                      <a:pt x="19447" y="34401"/>
                    </a:lnTo>
                    <a:cubicBezTo>
                      <a:pt x="19595" y="34438"/>
                      <a:pt x="19743" y="34549"/>
                      <a:pt x="19928" y="34549"/>
                    </a:cubicBezTo>
                    <a:cubicBezTo>
                      <a:pt x="19854" y="34549"/>
                      <a:pt x="19817" y="34549"/>
                      <a:pt x="19780" y="34586"/>
                    </a:cubicBezTo>
                    <a:lnTo>
                      <a:pt x="19632" y="34586"/>
                    </a:lnTo>
                    <a:cubicBezTo>
                      <a:pt x="19558" y="34549"/>
                      <a:pt x="19484" y="34512"/>
                      <a:pt x="19447" y="34401"/>
                    </a:cubicBezTo>
                    <a:close/>
                    <a:moveTo>
                      <a:pt x="19793" y="34808"/>
                    </a:moveTo>
                    <a:cubicBezTo>
                      <a:pt x="19789" y="34808"/>
                      <a:pt x="19784" y="34808"/>
                      <a:pt x="19780" y="34808"/>
                    </a:cubicBezTo>
                    <a:cubicBezTo>
                      <a:pt x="19813" y="34821"/>
                      <a:pt x="19846" y="34833"/>
                      <a:pt x="19880" y="34844"/>
                    </a:cubicBezTo>
                    <a:lnTo>
                      <a:pt x="19880" y="34844"/>
                    </a:lnTo>
                    <a:cubicBezTo>
                      <a:pt x="19851" y="34833"/>
                      <a:pt x="19821" y="34821"/>
                      <a:pt x="19793" y="34808"/>
                    </a:cubicBezTo>
                    <a:close/>
                    <a:moveTo>
                      <a:pt x="22368" y="34364"/>
                    </a:moveTo>
                    <a:cubicBezTo>
                      <a:pt x="21887" y="34475"/>
                      <a:pt x="21481" y="34771"/>
                      <a:pt x="20963" y="34845"/>
                    </a:cubicBezTo>
                    <a:cubicBezTo>
                      <a:pt x="20774" y="34896"/>
                      <a:pt x="20586" y="34924"/>
                      <a:pt x="20401" y="34924"/>
                    </a:cubicBezTo>
                    <a:cubicBezTo>
                      <a:pt x="20222" y="34924"/>
                      <a:pt x="20048" y="34898"/>
                      <a:pt x="19880" y="34844"/>
                    </a:cubicBezTo>
                    <a:lnTo>
                      <a:pt x="19880" y="34844"/>
                    </a:lnTo>
                    <a:cubicBezTo>
                      <a:pt x="19971" y="34879"/>
                      <a:pt x="20063" y="34904"/>
                      <a:pt x="20150" y="34919"/>
                    </a:cubicBezTo>
                    <a:cubicBezTo>
                      <a:pt x="19928" y="34993"/>
                      <a:pt x="19632" y="35104"/>
                      <a:pt x="19410" y="35215"/>
                    </a:cubicBezTo>
                    <a:cubicBezTo>
                      <a:pt x="19225" y="35326"/>
                      <a:pt x="18930" y="35473"/>
                      <a:pt x="18930" y="35695"/>
                    </a:cubicBezTo>
                    <a:cubicBezTo>
                      <a:pt x="18930" y="35732"/>
                      <a:pt x="19004" y="35732"/>
                      <a:pt x="19041" y="35732"/>
                    </a:cubicBezTo>
                    <a:cubicBezTo>
                      <a:pt x="19410" y="35363"/>
                      <a:pt x="19965" y="35178"/>
                      <a:pt x="20372" y="34993"/>
                    </a:cubicBezTo>
                    <a:lnTo>
                      <a:pt x="20778" y="34993"/>
                    </a:lnTo>
                    <a:cubicBezTo>
                      <a:pt x="20519" y="35141"/>
                      <a:pt x="20298" y="35289"/>
                      <a:pt x="20113" y="35510"/>
                    </a:cubicBezTo>
                    <a:cubicBezTo>
                      <a:pt x="20039" y="35547"/>
                      <a:pt x="20113" y="35584"/>
                      <a:pt x="20150" y="35584"/>
                    </a:cubicBezTo>
                    <a:cubicBezTo>
                      <a:pt x="20409" y="35473"/>
                      <a:pt x="20704" y="35289"/>
                      <a:pt x="21037" y="35141"/>
                    </a:cubicBezTo>
                    <a:cubicBezTo>
                      <a:pt x="21296" y="34993"/>
                      <a:pt x="21592" y="34919"/>
                      <a:pt x="21850" y="34771"/>
                    </a:cubicBezTo>
                    <a:cubicBezTo>
                      <a:pt x="22072" y="34660"/>
                      <a:pt x="22257" y="34549"/>
                      <a:pt x="22405" y="34401"/>
                    </a:cubicBezTo>
                    <a:cubicBezTo>
                      <a:pt x="22442" y="34364"/>
                      <a:pt x="22405" y="34364"/>
                      <a:pt x="22368" y="34364"/>
                    </a:cubicBezTo>
                    <a:close/>
                    <a:moveTo>
                      <a:pt x="18634" y="36906"/>
                    </a:moveTo>
                    <a:cubicBezTo>
                      <a:pt x="18597" y="36906"/>
                      <a:pt x="18560" y="36934"/>
                      <a:pt x="18560" y="36989"/>
                    </a:cubicBezTo>
                    <a:cubicBezTo>
                      <a:pt x="18560" y="37210"/>
                      <a:pt x="18523" y="37504"/>
                      <a:pt x="18559" y="37726"/>
                    </a:cubicBezTo>
                    <a:lnTo>
                      <a:pt x="18559" y="37726"/>
                    </a:lnTo>
                    <a:cubicBezTo>
                      <a:pt x="18609" y="37711"/>
                      <a:pt x="18659" y="37695"/>
                      <a:pt x="18710" y="37680"/>
                    </a:cubicBezTo>
                    <a:lnTo>
                      <a:pt x="18710" y="37680"/>
                    </a:lnTo>
                    <a:cubicBezTo>
                      <a:pt x="18709" y="37684"/>
                      <a:pt x="18708" y="37688"/>
                      <a:pt x="18708" y="37692"/>
                    </a:cubicBezTo>
                    <a:cubicBezTo>
                      <a:pt x="18856" y="37618"/>
                      <a:pt x="19004" y="37618"/>
                      <a:pt x="19115" y="37581"/>
                    </a:cubicBezTo>
                    <a:cubicBezTo>
                      <a:pt x="19113" y="37575"/>
                      <a:pt x="19111" y="37570"/>
                      <a:pt x="19109" y="37564"/>
                    </a:cubicBezTo>
                    <a:lnTo>
                      <a:pt x="19109" y="37564"/>
                    </a:lnTo>
                    <a:cubicBezTo>
                      <a:pt x="18978" y="37599"/>
                      <a:pt x="18842" y="37640"/>
                      <a:pt x="18710" y="37680"/>
                    </a:cubicBezTo>
                    <a:lnTo>
                      <a:pt x="18710" y="37680"/>
                    </a:lnTo>
                    <a:cubicBezTo>
                      <a:pt x="18744" y="37426"/>
                      <a:pt x="18708" y="37208"/>
                      <a:pt x="18708" y="36989"/>
                    </a:cubicBezTo>
                    <a:cubicBezTo>
                      <a:pt x="18708" y="36934"/>
                      <a:pt x="18671" y="36906"/>
                      <a:pt x="18634" y="36906"/>
                    </a:cubicBezTo>
                    <a:close/>
                    <a:moveTo>
                      <a:pt x="18559" y="37726"/>
                    </a:moveTo>
                    <a:cubicBezTo>
                      <a:pt x="18469" y="37753"/>
                      <a:pt x="18381" y="37780"/>
                      <a:pt x="18301" y="37803"/>
                    </a:cubicBezTo>
                    <a:cubicBezTo>
                      <a:pt x="18266" y="37814"/>
                      <a:pt x="18230" y="37827"/>
                      <a:pt x="18195" y="37839"/>
                    </a:cubicBezTo>
                    <a:lnTo>
                      <a:pt x="18195" y="37839"/>
                    </a:lnTo>
                    <a:cubicBezTo>
                      <a:pt x="18194" y="37852"/>
                      <a:pt x="18192" y="37864"/>
                      <a:pt x="18190" y="37877"/>
                    </a:cubicBezTo>
                    <a:cubicBezTo>
                      <a:pt x="18338" y="37803"/>
                      <a:pt x="18412" y="37766"/>
                      <a:pt x="18560" y="37729"/>
                    </a:cubicBezTo>
                    <a:cubicBezTo>
                      <a:pt x="18560" y="37728"/>
                      <a:pt x="18560" y="37727"/>
                      <a:pt x="18559" y="37726"/>
                    </a:cubicBezTo>
                    <a:close/>
                    <a:moveTo>
                      <a:pt x="18116" y="37091"/>
                    </a:moveTo>
                    <a:cubicBezTo>
                      <a:pt x="18079" y="37091"/>
                      <a:pt x="18042" y="37119"/>
                      <a:pt x="18042" y="37174"/>
                    </a:cubicBezTo>
                    <a:cubicBezTo>
                      <a:pt x="18042" y="37381"/>
                      <a:pt x="18010" y="37653"/>
                      <a:pt x="18036" y="37899"/>
                    </a:cubicBezTo>
                    <a:lnTo>
                      <a:pt x="18036" y="37899"/>
                    </a:lnTo>
                    <a:cubicBezTo>
                      <a:pt x="18088" y="37878"/>
                      <a:pt x="18141" y="37858"/>
                      <a:pt x="18195" y="37839"/>
                    </a:cubicBezTo>
                    <a:lnTo>
                      <a:pt x="18195" y="37839"/>
                    </a:lnTo>
                    <a:cubicBezTo>
                      <a:pt x="18224" y="37593"/>
                      <a:pt x="18190" y="37350"/>
                      <a:pt x="18190" y="37174"/>
                    </a:cubicBezTo>
                    <a:cubicBezTo>
                      <a:pt x="18190" y="37119"/>
                      <a:pt x="18153" y="37091"/>
                      <a:pt x="18116" y="37091"/>
                    </a:cubicBezTo>
                    <a:close/>
                    <a:moveTo>
                      <a:pt x="18036" y="37899"/>
                    </a:moveTo>
                    <a:cubicBezTo>
                      <a:pt x="17950" y="37932"/>
                      <a:pt x="17866" y="37968"/>
                      <a:pt x="17783" y="38005"/>
                    </a:cubicBezTo>
                    <a:lnTo>
                      <a:pt x="17783" y="38005"/>
                    </a:lnTo>
                    <a:cubicBezTo>
                      <a:pt x="17783" y="38024"/>
                      <a:pt x="17784" y="38043"/>
                      <a:pt x="17784" y="38061"/>
                    </a:cubicBezTo>
                    <a:cubicBezTo>
                      <a:pt x="17858" y="38061"/>
                      <a:pt x="17968" y="37987"/>
                      <a:pt x="18042" y="37950"/>
                    </a:cubicBezTo>
                    <a:cubicBezTo>
                      <a:pt x="18040" y="37933"/>
                      <a:pt x="18038" y="37916"/>
                      <a:pt x="18036" y="37899"/>
                    </a:cubicBezTo>
                    <a:close/>
                    <a:moveTo>
                      <a:pt x="24882" y="37174"/>
                    </a:moveTo>
                    <a:lnTo>
                      <a:pt x="24882" y="37174"/>
                    </a:lnTo>
                    <a:cubicBezTo>
                      <a:pt x="24993" y="37285"/>
                      <a:pt x="25104" y="37359"/>
                      <a:pt x="25215" y="37396"/>
                    </a:cubicBezTo>
                    <a:cubicBezTo>
                      <a:pt x="25289" y="37396"/>
                      <a:pt x="25326" y="37433"/>
                      <a:pt x="25363" y="37433"/>
                    </a:cubicBezTo>
                    <a:lnTo>
                      <a:pt x="25363" y="37766"/>
                    </a:lnTo>
                    <a:cubicBezTo>
                      <a:pt x="25363" y="37877"/>
                      <a:pt x="25363" y="37987"/>
                      <a:pt x="25400" y="38098"/>
                    </a:cubicBezTo>
                    <a:cubicBezTo>
                      <a:pt x="25400" y="38106"/>
                      <a:pt x="25403" y="38112"/>
                      <a:pt x="25408" y="38116"/>
                    </a:cubicBezTo>
                    <a:lnTo>
                      <a:pt x="25408" y="38116"/>
                    </a:lnTo>
                    <a:cubicBezTo>
                      <a:pt x="25260" y="38058"/>
                      <a:pt x="25110" y="38002"/>
                      <a:pt x="24956" y="37950"/>
                    </a:cubicBezTo>
                    <a:cubicBezTo>
                      <a:pt x="24956" y="37692"/>
                      <a:pt x="24882" y="37433"/>
                      <a:pt x="24882" y="37174"/>
                    </a:cubicBezTo>
                    <a:close/>
                    <a:moveTo>
                      <a:pt x="17731" y="38028"/>
                    </a:moveTo>
                    <a:cubicBezTo>
                      <a:pt x="17623" y="38078"/>
                      <a:pt x="17517" y="38131"/>
                      <a:pt x="17414" y="38186"/>
                    </a:cubicBezTo>
                    <a:lnTo>
                      <a:pt x="17414" y="38186"/>
                    </a:lnTo>
                    <a:cubicBezTo>
                      <a:pt x="17414" y="38194"/>
                      <a:pt x="17414" y="38202"/>
                      <a:pt x="17414" y="38209"/>
                    </a:cubicBezTo>
                    <a:cubicBezTo>
                      <a:pt x="17562" y="38135"/>
                      <a:pt x="17636" y="38098"/>
                      <a:pt x="17747" y="38061"/>
                    </a:cubicBezTo>
                    <a:cubicBezTo>
                      <a:pt x="17741" y="38050"/>
                      <a:pt x="17736" y="38039"/>
                      <a:pt x="17731" y="38028"/>
                    </a:cubicBezTo>
                    <a:close/>
                    <a:moveTo>
                      <a:pt x="41297" y="0"/>
                    </a:moveTo>
                    <a:cubicBezTo>
                      <a:pt x="41260" y="0"/>
                      <a:pt x="41223" y="19"/>
                      <a:pt x="41223" y="55"/>
                    </a:cubicBezTo>
                    <a:cubicBezTo>
                      <a:pt x="41222" y="94"/>
                      <a:pt x="41221" y="133"/>
                      <a:pt x="41220" y="171"/>
                    </a:cubicBezTo>
                    <a:lnTo>
                      <a:pt x="41220" y="171"/>
                    </a:lnTo>
                    <a:cubicBezTo>
                      <a:pt x="41199" y="126"/>
                      <a:pt x="41162" y="92"/>
                      <a:pt x="41112" y="92"/>
                    </a:cubicBezTo>
                    <a:cubicBezTo>
                      <a:pt x="38154" y="92"/>
                      <a:pt x="35197" y="166"/>
                      <a:pt x="32239" y="240"/>
                    </a:cubicBezTo>
                    <a:cubicBezTo>
                      <a:pt x="32239" y="240"/>
                      <a:pt x="32239" y="203"/>
                      <a:pt x="32202" y="203"/>
                    </a:cubicBezTo>
                    <a:cubicBezTo>
                      <a:pt x="31422" y="180"/>
                      <a:pt x="30641" y="170"/>
                      <a:pt x="29858" y="170"/>
                    </a:cubicBezTo>
                    <a:cubicBezTo>
                      <a:pt x="26967" y="170"/>
                      <a:pt x="24057" y="309"/>
                      <a:pt x="21148" y="425"/>
                    </a:cubicBezTo>
                    <a:lnTo>
                      <a:pt x="21074" y="425"/>
                    </a:lnTo>
                    <a:cubicBezTo>
                      <a:pt x="17414" y="536"/>
                      <a:pt x="13754" y="647"/>
                      <a:pt x="10168" y="758"/>
                    </a:cubicBezTo>
                    <a:cubicBezTo>
                      <a:pt x="8356" y="795"/>
                      <a:pt x="6545" y="906"/>
                      <a:pt x="4770" y="1128"/>
                    </a:cubicBezTo>
                    <a:cubicBezTo>
                      <a:pt x="3291" y="1313"/>
                      <a:pt x="1701" y="1202"/>
                      <a:pt x="259" y="1719"/>
                    </a:cubicBezTo>
                    <a:cubicBezTo>
                      <a:pt x="259" y="1719"/>
                      <a:pt x="333" y="1682"/>
                      <a:pt x="259" y="1645"/>
                    </a:cubicBezTo>
                    <a:cubicBezTo>
                      <a:pt x="228" y="1603"/>
                      <a:pt x="201" y="1585"/>
                      <a:pt x="178" y="1585"/>
                    </a:cubicBezTo>
                    <a:cubicBezTo>
                      <a:pt x="38" y="1585"/>
                      <a:pt x="38" y="2247"/>
                      <a:pt x="38" y="2311"/>
                    </a:cubicBezTo>
                    <a:cubicBezTo>
                      <a:pt x="1" y="3198"/>
                      <a:pt x="1" y="4085"/>
                      <a:pt x="1" y="4973"/>
                    </a:cubicBezTo>
                    <a:cubicBezTo>
                      <a:pt x="1" y="6304"/>
                      <a:pt x="38" y="7634"/>
                      <a:pt x="186" y="8928"/>
                    </a:cubicBezTo>
                    <a:cubicBezTo>
                      <a:pt x="223" y="11073"/>
                      <a:pt x="370" y="13217"/>
                      <a:pt x="518" y="15361"/>
                    </a:cubicBezTo>
                    <a:cubicBezTo>
                      <a:pt x="629" y="17949"/>
                      <a:pt x="777" y="20574"/>
                      <a:pt x="925" y="23162"/>
                    </a:cubicBezTo>
                    <a:cubicBezTo>
                      <a:pt x="1073" y="25750"/>
                      <a:pt x="1110" y="28338"/>
                      <a:pt x="1258" y="30926"/>
                    </a:cubicBezTo>
                    <a:cubicBezTo>
                      <a:pt x="1258" y="31259"/>
                      <a:pt x="1295" y="31628"/>
                      <a:pt x="1295" y="31961"/>
                    </a:cubicBezTo>
                    <a:lnTo>
                      <a:pt x="1184" y="31961"/>
                    </a:lnTo>
                    <a:cubicBezTo>
                      <a:pt x="1110" y="31961"/>
                      <a:pt x="1110" y="32072"/>
                      <a:pt x="1184" y="32072"/>
                    </a:cubicBezTo>
                    <a:lnTo>
                      <a:pt x="1332" y="32072"/>
                    </a:lnTo>
                    <a:lnTo>
                      <a:pt x="1332" y="32146"/>
                    </a:lnTo>
                    <a:lnTo>
                      <a:pt x="1332" y="32183"/>
                    </a:lnTo>
                    <a:cubicBezTo>
                      <a:pt x="1369" y="32183"/>
                      <a:pt x="1443" y="32220"/>
                      <a:pt x="1480" y="32220"/>
                    </a:cubicBezTo>
                    <a:cubicBezTo>
                      <a:pt x="1670" y="32288"/>
                      <a:pt x="2016" y="32311"/>
                      <a:pt x="2386" y="32311"/>
                    </a:cubicBezTo>
                    <a:cubicBezTo>
                      <a:pt x="3022" y="32311"/>
                      <a:pt x="3729" y="32243"/>
                      <a:pt x="3846" y="32220"/>
                    </a:cubicBezTo>
                    <a:cubicBezTo>
                      <a:pt x="5230" y="32154"/>
                      <a:pt x="6645" y="32029"/>
                      <a:pt x="8062" y="32029"/>
                    </a:cubicBezTo>
                    <a:cubicBezTo>
                      <a:pt x="8234" y="32029"/>
                      <a:pt x="8406" y="32031"/>
                      <a:pt x="8578" y="32035"/>
                    </a:cubicBezTo>
                    <a:cubicBezTo>
                      <a:pt x="11166" y="32072"/>
                      <a:pt x="13754" y="32257"/>
                      <a:pt x="16342" y="32257"/>
                    </a:cubicBezTo>
                    <a:lnTo>
                      <a:pt x="18819" y="32257"/>
                    </a:lnTo>
                    <a:lnTo>
                      <a:pt x="18819" y="32812"/>
                    </a:lnTo>
                    <a:cubicBezTo>
                      <a:pt x="18819" y="32996"/>
                      <a:pt x="18819" y="33181"/>
                      <a:pt x="18856" y="33366"/>
                    </a:cubicBezTo>
                    <a:cubicBezTo>
                      <a:pt x="18847" y="33357"/>
                      <a:pt x="18830" y="33352"/>
                      <a:pt x="18812" y="33352"/>
                    </a:cubicBezTo>
                    <a:cubicBezTo>
                      <a:pt x="18756" y="33352"/>
                      <a:pt x="18680" y="33394"/>
                      <a:pt x="18708" y="33477"/>
                    </a:cubicBezTo>
                    <a:cubicBezTo>
                      <a:pt x="18745" y="33625"/>
                      <a:pt x="18819" y="33699"/>
                      <a:pt x="18893" y="33810"/>
                    </a:cubicBezTo>
                    <a:cubicBezTo>
                      <a:pt x="18893" y="33839"/>
                      <a:pt x="18898" y="33862"/>
                      <a:pt x="18910" y="33884"/>
                    </a:cubicBezTo>
                    <a:lnTo>
                      <a:pt x="18910" y="33884"/>
                    </a:lnTo>
                    <a:cubicBezTo>
                      <a:pt x="18905" y="33884"/>
                      <a:pt x="18900" y="33884"/>
                      <a:pt x="18893" y="33884"/>
                    </a:cubicBezTo>
                    <a:lnTo>
                      <a:pt x="18819" y="33810"/>
                    </a:lnTo>
                    <a:lnTo>
                      <a:pt x="18819" y="33884"/>
                    </a:lnTo>
                    <a:cubicBezTo>
                      <a:pt x="18761" y="33880"/>
                      <a:pt x="18703" y="33879"/>
                      <a:pt x="18646" y="33879"/>
                    </a:cubicBezTo>
                    <a:cubicBezTo>
                      <a:pt x="18044" y="33879"/>
                      <a:pt x="17470" y="34048"/>
                      <a:pt x="16896" y="34216"/>
                    </a:cubicBezTo>
                    <a:cubicBezTo>
                      <a:pt x="16083" y="34475"/>
                      <a:pt x="15307" y="34919"/>
                      <a:pt x="14567" y="35326"/>
                    </a:cubicBezTo>
                    <a:cubicBezTo>
                      <a:pt x="13828" y="35732"/>
                      <a:pt x="13088" y="36250"/>
                      <a:pt x="12386" y="36767"/>
                    </a:cubicBezTo>
                    <a:cubicBezTo>
                      <a:pt x="11831" y="37174"/>
                      <a:pt x="11240" y="37618"/>
                      <a:pt x="10759" y="38172"/>
                    </a:cubicBezTo>
                    <a:lnTo>
                      <a:pt x="10759" y="38237"/>
                    </a:lnTo>
                    <a:lnTo>
                      <a:pt x="10759" y="38237"/>
                    </a:lnTo>
                    <a:cubicBezTo>
                      <a:pt x="11890" y="37319"/>
                      <a:pt x="12994" y="36439"/>
                      <a:pt x="14234" y="35695"/>
                    </a:cubicBezTo>
                    <a:cubicBezTo>
                      <a:pt x="15307" y="35030"/>
                      <a:pt x="16453" y="34475"/>
                      <a:pt x="17636" y="34216"/>
                    </a:cubicBezTo>
                    <a:lnTo>
                      <a:pt x="17636" y="34216"/>
                    </a:lnTo>
                    <a:cubicBezTo>
                      <a:pt x="16896" y="34586"/>
                      <a:pt x="16046" y="34808"/>
                      <a:pt x="15344" y="35363"/>
                    </a:cubicBezTo>
                    <a:cubicBezTo>
                      <a:pt x="15318" y="35388"/>
                      <a:pt x="15328" y="35431"/>
                      <a:pt x="15348" y="35431"/>
                    </a:cubicBezTo>
                    <a:cubicBezTo>
                      <a:pt x="15358" y="35431"/>
                      <a:pt x="15369" y="35422"/>
                      <a:pt x="15381" y="35400"/>
                    </a:cubicBezTo>
                    <a:cubicBezTo>
                      <a:pt x="16120" y="34993"/>
                      <a:pt x="16896" y="34660"/>
                      <a:pt x="17710" y="34253"/>
                    </a:cubicBezTo>
                    <a:lnTo>
                      <a:pt x="17710" y="34216"/>
                    </a:lnTo>
                    <a:cubicBezTo>
                      <a:pt x="17968" y="34179"/>
                      <a:pt x="18301" y="34106"/>
                      <a:pt x="18560" y="34069"/>
                    </a:cubicBezTo>
                    <a:cubicBezTo>
                      <a:pt x="18708" y="34401"/>
                      <a:pt x="19189" y="34549"/>
                      <a:pt x="19484" y="34623"/>
                    </a:cubicBezTo>
                    <a:cubicBezTo>
                      <a:pt x="19574" y="34695"/>
                      <a:pt x="19681" y="34758"/>
                      <a:pt x="19793" y="34808"/>
                    </a:cubicBezTo>
                    <a:lnTo>
                      <a:pt x="19793" y="34808"/>
                    </a:lnTo>
                    <a:cubicBezTo>
                      <a:pt x="20120" y="34808"/>
                      <a:pt x="20413" y="34807"/>
                      <a:pt x="20741" y="34734"/>
                    </a:cubicBezTo>
                    <a:lnTo>
                      <a:pt x="20778" y="34734"/>
                    </a:lnTo>
                    <a:cubicBezTo>
                      <a:pt x="21222" y="34734"/>
                      <a:pt x="21629" y="34623"/>
                      <a:pt x="21998" y="34401"/>
                    </a:cubicBezTo>
                    <a:cubicBezTo>
                      <a:pt x="22026" y="34401"/>
                      <a:pt x="22012" y="34339"/>
                      <a:pt x="21988" y="34339"/>
                    </a:cubicBezTo>
                    <a:cubicBezTo>
                      <a:pt x="21980" y="34339"/>
                      <a:pt x="21971" y="34346"/>
                      <a:pt x="21961" y="34364"/>
                    </a:cubicBezTo>
                    <a:cubicBezTo>
                      <a:pt x="21666" y="34438"/>
                      <a:pt x="21407" y="34475"/>
                      <a:pt x="21111" y="34549"/>
                    </a:cubicBezTo>
                    <a:cubicBezTo>
                      <a:pt x="21111" y="34549"/>
                      <a:pt x="21111" y="34512"/>
                      <a:pt x="21074" y="34512"/>
                    </a:cubicBezTo>
                    <a:cubicBezTo>
                      <a:pt x="20926" y="34512"/>
                      <a:pt x="20852" y="34512"/>
                      <a:pt x="20704" y="34549"/>
                    </a:cubicBezTo>
                    <a:cubicBezTo>
                      <a:pt x="20704" y="34512"/>
                      <a:pt x="20704" y="34438"/>
                      <a:pt x="20667" y="34438"/>
                    </a:cubicBezTo>
                    <a:lnTo>
                      <a:pt x="20593" y="34438"/>
                    </a:lnTo>
                    <a:cubicBezTo>
                      <a:pt x="20667" y="34401"/>
                      <a:pt x="20593" y="34327"/>
                      <a:pt x="20556" y="34327"/>
                    </a:cubicBezTo>
                    <a:lnTo>
                      <a:pt x="19854" y="34327"/>
                    </a:lnTo>
                    <a:lnTo>
                      <a:pt x="19410" y="34209"/>
                    </a:lnTo>
                    <a:lnTo>
                      <a:pt x="19410" y="34209"/>
                    </a:lnTo>
                    <a:lnTo>
                      <a:pt x="19410" y="34216"/>
                    </a:lnTo>
                    <a:lnTo>
                      <a:pt x="19558" y="34364"/>
                    </a:lnTo>
                    <a:cubicBezTo>
                      <a:pt x="19447" y="34364"/>
                      <a:pt x="19410" y="34290"/>
                      <a:pt x="19299" y="34253"/>
                    </a:cubicBezTo>
                    <a:cubicBezTo>
                      <a:pt x="19115" y="34179"/>
                      <a:pt x="19041" y="34069"/>
                      <a:pt x="18930" y="33921"/>
                    </a:cubicBezTo>
                    <a:cubicBezTo>
                      <a:pt x="18930" y="33919"/>
                      <a:pt x="18930" y="33917"/>
                      <a:pt x="18930" y="33915"/>
                    </a:cubicBezTo>
                    <a:lnTo>
                      <a:pt x="18930" y="33915"/>
                    </a:lnTo>
                    <a:cubicBezTo>
                      <a:pt x="18948" y="33939"/>
                      <a:pt x="18972" y="33963"/>
                      <a:pt x="19004" y="33995"/>
                    </a:cubicBezTo>
                    <a:cubicBezTo>
                      <a:pt x="19022" y="34013"/>
                      <a:pt x="19041" y="34022"/>
                      <a:pt x="19054" y="34022"/>
                    </a:cubicBezTo>
                    <a:cubicBezTo>
                      <a:pt x="19068" y="34022"/>
                      <a:pt x="19078" y="34013"/>
                      <a:pt x="19078" y="33995"/>
                    </a:cubicBezTo>
                    <a:lnTo>
                      <a:pt x="19078" y="34032"/>
                    </a:lnTo>
                    <a:cubicBezTo>
                      <a:pt x="19078" y="34050"/>
                      <a:pt x="19087" y="34059"/>
                      <a:pt x="19105" y="34059"/>
                    </a:cubicBezTo>
                    <a:cubicBezTo>
                      <a:pt x="19119" y="34059"/>
                      <a:pt x="19139" y="34054"/>
                      <a:pt x="19163" y="34043"/>
                    </a:cubicBezTo>
                    <a:lnTo>
                      <a:pt x="19163" y="34043"/>
                    </a:lnTo>
                    <a:lnTo>
                      <a:pt x="19299" y="34179"/>
                    </a:lnTo>
                    <a:lnTo>
                      <a:pt x="19410" y="34209"/>
                    </a:lnTo>
                    <a:lnTo>
                      <a:pt x="19410" y="34209"/>
                    </a:lnTo>
                    <a:lnTo>
                      <a:pt x="19410" y="34179"/>
                    </a:lnTo>
                    <a:cubicBezTo>
                      <a:pt x="19299" y="34106"/>
                      <a:pt x="19262" y="34069"/>
                      <a:pt x="19189" y="34032"/>
                    </a:cubicBezTo>
                    <a:cubicBezTo>
                      <a:pt x="19180" y="34036"/>
                      <a:pt x="19171" y="34040"/>
                      <a:pt x="19163" y="34043"/>
                    </a:cubicBezTo>
                    <a:lnTo>
                      <a:pt x="19163" y="34043"/>
                    </a:lnTo>
                    <a:lnTo>
                      <a:pt x="19115" y="33995"/>
                    </a:lnTo>
                    <a:lnTo>
                      <a:pt x="19115" y="33884"/>
                    </a:lnTo>
                    <a:cubicBezTo>
                      <a:pt x="19447" y="34032"/>
                      <a:pt x="19780" y="34106"/>
                      <a:pt x="20150" y="34106"/>
                    </a:cubicBezTo>
                    <a:cubicBezTo>
                      <a:pt x="20335" y="34106"/>
                      <a:pt x="20556" y="34106"/>
                      <a:pt x="20741" y="34069"/>
                    </a:cubicBezTo>
                    <a:cubicBezTo>
                      <a:pt x="20778" y="34069"/>
                      <a:pt x="20778" y="34032"/>
                      <a:pt x="20778" y="34032"/>
                    </a:cubicBezTo>
                    <a:lnTo>
                      <a:pt x="20852" y="34032"/>
                    </a:lnTo>
                    <a:cubicBezTo>
                      <a:pt x="20889" y="33995"/>
                      <a:pt x="20889" y="33958"/>
                      <a:pt x="20852" y="33884"/>
                    </a:cubicBezTo>
                    <a:cubicBezTo>
                      <a:pt x="20630" y="33884"/>
                      <a:pt x="20409" y="33917"/>
                      <a:pt x="20187" y="33917"/>
                    </a:cubicBezTo>
                    <a:cubicBezTo>
                      <a:pt x="20076" y="33917"/>
                      <a:pt x="19965" y="33908"/>
                      <a:pt x="19854" y="33884"/>
                    </a:cubicBezTo>
                    <a:lnTo>
                      <a:pt x="19780" y="33884"/>
                    </a:lnTo>
                    <a:cubicBezTo>
                      <a:pt x="19558" y="33847"/>
                      <a:pt x="19373" y="33810"/>
                      <a:pt x="19189" y="33773"/>
                    </a:cubicBezTo>
                    <a:lnTo>
                      <a:pt x="19189" y="33625"/>
                    </a:lnTo>
                    <a:cubicBezTo>
                      <a:pt x="19490" y="33751"/>
                      <a:pt x="19843" y="33825"/>
                      <a:pt x="20165" y="33825"/>
                    </a:cubicBezTo>
                    <a:cubicBezTo>
                      <a:pt x="20317" y="33825"/>
                      <a:pt x="20463" y="33808"/>
                      <a:pt x="20593" y="33773"/>
                    </a:cubicBezTo>
                    <a:cubicBezTo>
                      <a:pt x="20667" y="33773"/>
                      <a:pt x="20667" y="33662"/>
                      <a:pt x="20593" y="33662"/>
                    </a:cubicBezTo>
                    <a:cubicBezTo>
                      <a:pt x="20372" y="33588"/>
                      <a:pt x="20113" y="33588"/>
                      <a:pt x="19817" y="33588"/>
                    </a:cubicBezTo>
                    <a:cubicBezTo>
                      <a:pt x="19632" y="33588"/>
                      <a:pt x="19447" y="33514"/>
                      <a:pt x="19299" y="33477"/>
                    </a:cubicBezTo>
                    <a:cubicBezTo>
                      <a:pt x="19410" y="33477"/>
                      <a:pt x="19447" y="33514"/>
                      <a:pt x="19558" y="33514"/>
                    </a:cubicBezTo>
                    <a:cubicBezTo>
                      <a:pt x="19737" y="33539"/>
                      <a:pt x="19933" y="33583"/>
                      <a:pt x="20122" y="33583"/>
                    </a:cubicBezTo>
                    <a:cubicBezTo>
                      <a:pt x="20208" y="33583"/>
                      <a:pt x="20291" y="33574"/>
                      <a:pt x="20372" y="33551"/>
                    </a:cubicBezTo>
                    <a:cubicBezTo>
                      <a:pt x="20409" y="33551"/>
                      <a:pt x="20482" y="33477"/>
                      <a:pt x="20409" y="33440"/>
                    </a:cubicBezTo>
                    <a:cubicBezTo>
                      <a:pt x="20113" y="33292"/>
                      <a:pt x="19743" y="33255"/>
                      <a:pt x="19299" y="33255"/>
                    </a:cubicBezTo>
                    <a:lnTo>
                      <a:pt x="19299" y="33181"/>
                    </a:lnTo>
                    <a:cubicBezTo>
                      <a:pt x="19484" y="33181"/>
                      <a:pt x="19669" y="33255"/>
                      <a:pt x="19854" y="33255"/>
                    </a:cubicBezTo>
                    <a:cubicBezTo>
                      <a:pt x="20063" y="33281"/>
                      <a:pt x="20254" y="33307"/>
                      <a:pt x="20452" y="33307"/>
                    </a:cubicBezTo>
                    <a:cubicBezTo>
                      <a:pt x="20534" y="33307"/>
                      <a:pt x="20618" y="33303"/>
                      <a:pt x="20704" y="33292"/>
                    </a:cubicBezTo>
                    <a:cubicBezTo>
                      <a:pt x="20741" y="33292"/>
                      <a:pt x="20778" y="33181"/>
                      <a:pt x="20741" y="33144"/>
                    </a:cubicBezTo>
                    <a:cubicBezTo>
                      <a:pt x="20556" y="33070"/>
                      <a:pt x="20335" y="33070"/>
                      <a:pt x="20113" y="32996"/>
                    </a:cubicBezTo>
                    <a:cubicBezTo>
                      <a:pt x="19965" y="32812"/>
                      <a:pt x="19595" y="32775"/>
                      <a:pt x="19299" y="32775"/>
                    </a:cubicBezTo>
                    <a:lnTo>
                      <a:pt x="19299" y="32701"/>
                    </a:lnTo>
                    <a:cubicBezTo>
                      <a:pt x="19373" y="32701"/>
                      <a:pt x="19447" y="32627"/>
                      <a:pt x="19558" y="32627"/>
                    </a:cubicBezTo>
                    <a:cubicBezTo>
                      <a:pt x="19928" y="32701"/>
                      <a:pt x="20298" y="32738"/>
                      <a:pt x="20704" y="32775"/>
                    </a:cubicBezTo>
                    <a:lnTo>
                      <a:pt x="21333" y="32775"/>
                    </a:lnTo>
                    <a:cubicBezTo>
                      <a:pt x="21703" y="32775"/>
                      <a:pt x="22072" y="32775"/>
                      <a:pt x="22405" y="32738"/>
                    </a:cubicBezTo>
                    <a:lnTo>
                      <a:pt x="22405" y="32738"/>
                    </a:lnTo>
                    <a:cubicBezTo>
                      <a:pt x="22331" y="32812"/>
                      <a:pt x="22257" y="32922"/>
                      <a:pt x="22183" y="32996"/>
                    </a:cubicBezTo>
                    <a:cubicBezTo>
                      <a:pt x="22093" y="33087"/>
                      <a:pt x="22174" y="33201"/>
                      <a:pt x="22267" y="33201"/>
                    </a:cubicBezTo>
                    <a:cubicBezTo>
                      <a:pt x="22288" y="33201"/>
                      <a:pt x="22310" y="33195"/>
                      <a:pt x="22331" y="33181"/>
                    </a:cubicBezTo>
                    <a:cubicBezTo>
                      <a:pt x="22331" y="33255"/>
                      <a:pt x="22331" y="33329"/>
                      <a:pt x="22368" y="33329"/>
                    </a:cubicBezTo>
                    <a:cubicBezTo>
                      <a:pt x="22553" y="33440"/>
                      <a:pt x="22516" y="33699"/>
                      <a:pt x="22553" y="33847"/>
                    </a:cubicBezTo>
                    <a:cubicBezTo>
                      <a:pt x="22571" y="33865"/>
                      <a:pt x="22590" y="33874"/>
                      <a:pt x="22613" y="33874"/>
                    </a:cubicBezTo>
                    <a:cubicBezTo>
                      <a:pt x="22636" y="33874"/>
                      <a:pt x="22664" y="33865"/>
                      <a:pt x="22701" y="33847"/>
                    </a:cubicBezTo>
                    <a:cubicBezTo>
                      <a:pt x="22701" y="33995"/>
                      <a:pt x="22738" y="34106"/>
                      <a:pt x="22775" y="34216"/>
                    </a:cubicBezTo>
                    <a:cubicBezTo>
                      <a:pt x="22775" y="34235"/>
                      <a:pt x="22802" y="34244"/>
                      <a:pt x="22830" y="34244"/>
                    </a:cubicBezTo>
                    <a:cubicBezTo>
                      <a:pt x="22858" y="34244"/>
                      <a:pt x="22886" y="34235"/>
                      <a:pt x="22886" y="34216"/>
                    </a:cubicBezTo>
                    <a:cubicBezTo>
                      <a:pt x="22996" y="33995"/>
                      <a:pt x="22886" y="33551"/>
                      <a:pt x="22886" y="33329"/>
                    </a:cubicBezTo>
                    <a:cubicBezTo>
                      <a:pt x="22886" y="33070"/>
                      <a:pt x="22886" y="32701"/>
                      <a:pt x="23070" y="32405"/>
                    </a:cubicBezTo>
                    <a:cubicBezTo>
                      <a:pt x="23329" y="32405"/>
                      <a:pt x="23551" y="32405"/>
                      <a:pt x="23847" y="32368"/>
                    </a:cubicBezTo>
                    <a:cubicBezTo>
                      <a:pt x="26989" y="32220"/>
                      <a:pt x="30132" y="32220"/>
                      <a:pt x="33237" y="32072"/>
                    </a:cubicBezTo>
                    <a:cubicBezTo>
                      <a:pt x="34162" y="32035"/>
                      <a:pt x="35012" y="31961"/>
                      <a:pt x="35936" y="31850"/>
                    </a:cubicBezTo>
                    <a:cubicBezTo>
                      <a:pt x="37785" y="31850"/>
                      <a:pt x="39633" y="31887"/>
                      <a:pt x="41445" y="31887"/>
                    </a:cubicBezTo>
                    <a:lnTo>
                      <a:pt x="41482" y="31887"/>
                    </a:lnTo>
                    <a:cubicBezTo>
                      <a:pt x="41482" y="31961"/>
                      <a:pt x="41482" y="31998"/>
                      <a:pt x="41445" y="32035"/>
                    </a:cubicBezTo>
                    <a:cubicBezTo>
                      <a:pt x="41424" y="32118"/>
                      <a:pt x="41485" y="32166"/>
                      <a:pt x="41549" y="32166"/>
                    </a:cubicBezTo>
                    <a:cubicBezTo>
                      <a:pt x="41599" y="32166"/>
                      <a:pt x="41650" y="32137"/>
                      <a:pt x="41667" y="32072"/>
                    </a:cubicBezTo>
                    <a:cubicBezTo>
                      <a:pt x="42480" y="29891"/>
                      <a:pt x="42221" y="27599"/>
                      <a:pt x="42147" y="25528"/>
                    </a:cubicBezTo>
                    <a:cubicBezTo>
                      <a:pt x="42147" y="24900"/>
                      <a:pt x="42184" y="24234"/>
                      <a:pt x="42184" y="23606"/>
                    </a:cubicBezTo>
                    <a:cubicBezTo>
                      <a:pt x="42184" y="21018"/>
                      <a:pt x="42036" y="18467"/>
                      <a:pt x="41925" y="15879"/>
                    </a:cubicBezTo>
                    <a:cubicBezTo>
                      <a:pt x="41852" y="14600"/>
                      <a:pt x="41779" y="13285"/>
                      <a:pt x="41742" y="12005"/>
                    </a:cubicBezTo>
                    <a:lnTo>
                      <a:pt x="41742" y="12005"/>
                    </a:lnTo>
                    <a:cubicBezTo>
                      <a:pt x="41746" y="12018"/>
                      <a:pt x="41762" y="12025"/>
                      <a:pt x="41778" y="12025"/>
                    </a:cubicBezTo>
                    <a:cubicBezTo>
                      <a:pt x="41796" y="12025"/>
                      <a:pt x="41815" y="12016"/>
                      <a:pt x="41815" y="11997"/>
                    </a:cubicBezTo>
                    <a:cubicBezTo>
                      <a:pt x="41741" y="10518"/>
                      <a:pt x="41667" y="8965"/>
                      <a:pt x="41556" y="7487"/>
                    </a:cubicBezTo>
                    <a:cubicBezTo>
                      <a:pt x="41445" y="5157"/>
                      <a:pt x="41445" y="2791"/>
                      <a:pt x="41371" y="388"/>
                    </a:cubicBezTo>
                    <a:lnTo>
                      <a:pt x="41371" y="55"/>
                    </a:lnTo>
                    <a:cubicBezTo>
                      <a:pt x="41371" y="19"/>
                      <a:pt x="41334" y="0"/>
                      <a:pt x="41297" y="0"/>
                    </a:cubicBezTo>
                    <a:close/>
                    <a:moveTo>
                      <a:pt x="10630" y="38029"/>
                    </a:moveTo>
                    <a:cubicBezTo>
                      <a:pt x="10620" y="38029"/>
                      <a:pt x="10611" y="38037"/>
                      <a:pt x="10611" y="38061"/>
                    </a:cubicBezTo>
                    <a:cubicBezTo>
                      <a:pt x="10537" y="38135"/>
                      <a:pt x="10574" y="38320"/>
                      <a:pt x="10537" y="38431"/>
                    </a:cubicBezTo>
                    <a:lnTo>
                      <a:pt x="10500" y="38431"/>
                    </a:lnTo>
                    <a:cubicBezTo>
                      <a:pt x="10426" y="38431"/>
                      <a:pt x="10426" y="38468"/>
                      <a:pt x="10426" y="38468"/>
                    </a:cubicBezTo>
                    <a:cubicBezTo>
                      <a:pt x="10426" y="38468"/>
                      <a:pt x="10500" y="38468"/>
                      <a:pt x="10500" y="38505"/>
                    </a:cubicBezTo>
                    <a:cubicBezTo>
                      <a:pt x="10500" y="38505"/>
                      <a:pt x="10500" y="38542"/>
                      <a:pt x="10426" y="38542"/>
                    </a:cubicBezTo>
                    <a:cubicBezTo>
                      <a:pt x="10399" y="38625"/>
                      <a:pt x="10475" y="38667"/>
                      <a:pt x="10530" y="38667"/>
                    </a:cubicBezTo>
                    <a:cubicBezTo>
                      <a:pt x="10549" y="38667"/>
                      <a:pt x="10565" y="38662"/>
                      <a:pt x="10574" y="38653"/>
                    </a:cubicBezTo>
                    <a:cubicBezTo>
                      <a:pt x="10574" y="38579"/>
                      <a:pt x="10611" y="38505"/>
                      <a:pt x="10611" y="38468"/>
                    </a:cubicBezTo>
                    <a:lnTo>
                      <a:pt x="10611" y="38357"/>
                    </a:lnTo>
                    <a:cubicBezTo>
                      <a:pt x="10648" y="38327"/>
                      <a:pt x="10685" y="38297"/>
                      <a:pt x="10722" y="38267"/>
                    </a:cubicBezTo>
                    <a:lnTo>
                      <a:pt x="10722" y="38267"/>
                    </a:lnTo>
                    <a:lnTo>
                      <a:pt x="10722" y="38283"/>
                    </a:lnTo>
                    <a:cubicBezTo>
                      <a:pt x="10759" y="38283"/>
                      <a:pt x="10759" y="38246"/>
                      <a:pt x="10759" y="38246"/>
                    </a:cubicBezTo>
                    <a:lnTo>
                      <a:pt x="10759" y="38237"/>
                    </a:lnTo>
                    <a:lnTo>
                      <a:pt x="10759" y="38237"/>
                    </a:lnTo>
                    <a:cubicBezTo>
                      <a:pt x="10747" y="38247"/>
                      <a:pt x="10735" y="38257"/>
                      <a:pt x="10722" y="38267"/>
                    </a:cubicBezTo>
                    <a:lnTo>
                      <a:pt x="10722" y="38267"/>
                    </a:lnTo>
                    <a:lnTo>
                      <a:pt x="10722" y="38098"/>
                    </a:lnTo>
                    <a:cubicBezTo>
                      <a:pt x="10722" y="38098"/>
                      <a:pt x="10722" y="38061"/>
                      <a:pt x="10685" y="38061"/>
                    </a:cubicBezTo>
                    <a:cubicBezTo>
                      <a:pt x="10685" y="38061"/>
                      <a:pt x="10652" y="38029"/>
                      <a:pt x="10630" y="38029"/>
                    </a:cubicBezTo>
                    <a:close/>
                    <a:moveTo>
                      <a:pt x="27654" y="38855"/>
                    </a:moveTo>
                    <a:lnTo>
                      <a:pt x="27803" y="39023"/>
                    </a:lnTo>
                    <a:lnTo>
                      <a:pt x="27655" y="39023"/>
                    </a:lnTo>
                    <a:lnTo>
                      <a:pt x="27655" y="38875"/>
                    </a:lnTo>
                    <a:cubicBezTo>
                      <a:pt x="27655" y="38868"/>
                      <a:pt x="27654" y="38861"/>
                      <a:pt x="27654" y="38855"/>
                    </a:cubicBezTo>
                    <a:close/>
                    <a:moveTo>
                      <a:pt x="25547" y="37507"/>
                    </a:moveTo>
                    <a:cubicBezTo>
                      <a:pt x="25954" y="37692"/>
                      <a:pt x="26398" y="37950"/>
                      <a:pt x="26804" y="38172"/>
                    </a:cubicBezTo>
                    <a:cubicBezTo>
                      <a:pt x="27026" y="38320"/>
                      <a:pt x="27248" y="38505"/>
                      <a:pt x="27507" y="38690"/>
                    </a:cubicBezTo>
                    <a:lnTo>
                      <a:pt x="27573" y="38765"/>
                    </a:lnTo>
                    <a:lnTo>
                      <a:pt x="27573" y="38765"/>
                    </a:lnTo>
                    <a:cubicBezTo>
                      <a:pt x="27570" y="38764"/>
                      <a:pt x="27566" y="38764"/>
                      <a:pt x="27562" y="38764"/>
                    </a:cubicBezTo>
                    <a:cubicBezTo>
                      <a:pt x="27516" y="38764"/>
                      <a:pt x="27470" y="38801"/>
                      <a:pt x="27470" y="38875"/>
                    </a:cubicBezTo>
                    <a:cubicBezTo>
                      <a:pt x="27461" y="38866"/>
                      <a:pt x="27449" y="38861"/>
                      <a:pt x="27437" y="38861"/>
                    </a:cubicBezTo>
                    <a:cubicBezTo>
                      <a:pt x="27401" y="38861"/>
                      <a:pt x="27359" y="38902"/>
                      <a:pt x="27359" y="38986"/>
                    </a:cubicBezTo>
                    <a:lnTo>
                      <a:pt x="27359" y="39060"/>
                    </a:lnTo>
                    <a:cubicBezTo>
                      <a:pt x="27026" y="38875"/>
                      <a:pt x="26694" y="38690"/>
                      <a:pt x="26361" y="38542"/>
                    </a:cubicBezTo>
                    <a:cubicBezTo>
                      <a:pt x="26361" y="38468"/>
                      <a:pt x="26361" y="38431"/>
                      <a:pt x="26324" y="38320"/>
                    </a:cubicBezTo>
                    <a:lnTo>
                      <a:pt x="26324" y="37987"/>
                    </a:lnTo>
                    <a:cubicBezTo>
                      <a:pt x="26324" y="37950"/>
                      <a:pt x="26287" y="37932"/>
                      <a:pt x="26250" y="37932"/>
                    </a:cubicBezTo>
                    <a:cubicBezTo>
                      <a:pt x="26213" y="37932"/>
                      <a:pt x="26176" y="37950"/>
                      <a:pt x="26176" y="37987"/>
                    </a:cubicBezTo>
                    <a:cubicBezTo>
                      <a:pt x="26176" y="38135"/>
                      <a:pt x="26176" y="38320"/>
                      <a:pt x="26250" y="38468"/>
                    </a:cubicBezTo>
                    <a:cubicBezTo>
                      <a:pt x="25968" y="38351"/>
                      <a:pt x="25701" y="38233"/>
                      <a:pt x="25431" y="38125"/>
                    </a:cubicBezTo>
                    <a:lnTo>
                      <a:pt x="25431" y="38125"/>
                    </a:lnTo>
                    <a:cubicBezTo>
                      <a:pt x="25434" y="38126"/>
                      <a:pt x="25437" y="38126"/>
                      <a:pt x="25441" y="38126"/>
                    </a:cubicBezTo>
                    <a:cubicBezTo>
                      <a:pt x="25464" y="38126"/>
                      <a:pt x="25492" y="38117"/>
                      <a:pt x="25510" y="38098"/>
                    </a:cubicBezTo>
                    <a:cubicBezTo>
                      <a:pt x="25547" y="37987"/>
                      <a:pt x="25547" y="37914"/>
                      <a:pt x="25547" y="37766"/>
                    </a:cubicBezTo>
                    <a:lnTo>
                      <a:pt x="25547" y="37507"/>
                    </a:lnTo>
                    <a:close/>
                    <a:moveTo>
                      <a:pt x="12423" y="39134"/>
                    </a:moveTo>
                    <a:cubicBezTo>
                      <a:pt x="12423" y="39140"/>
                      <a:pt x="12422" y="39145"/>
                      <a:pt x="12420" y="39149"/>
                    </a:cubicBezTo>
                    <a:lnTo>
                      <a:pt x="12420" y="39149"/>
                    </a:lnTo>
                    <a:cubicBezTo>
                      <a:pt x="12421" y="39144"/>
                      <a:pt x="12422" y="39139"/>
                      <a:pt x="12423" y="39134"/>
                    </a:cubicBezTo>
                    <a:close/>
                    <a:moveTo>
                      <a:pt x="15154" y="38836"/>
                    </a:moveTo>
                    <a:cubicBezTo>
                      <a:pt x="15135" y="38849"/>
                      <a:pt x="15122" y="38874"/>
                      <a:pt x="15122" y="38912"/>
                    </a:cubicBezTo>
                    <a:lnTo>
                      <a:pt x="15122" y="39281"/>
                    </a:lnTo>
                    <a:cubicBezTo>
                      <a:pt x="15048" y="39281"/>
                      <a:pt x="15011" y="39355"/>
                      <a:pt x="14937" y="39355"/>
                    </a:cubicBezTo>
                    <a:lnTo>
                      <a:pt x="14937" y="39207"/>
                    </a:lnTo>
                    <a:lnTo>
                      <a:pt x="14937" y="38838"/>
                    </a:lnTo>
                    <a:cubicBezTo>
                      <a:pt x="15009" y="38838"/>
                      <a:pt x="15082" y="38838"/>
                      <a:pt x="15154" y="38836"/>
                    </a:cubicBezTo>
                    <a:close/>
                    <a:moveTo>
                      <a:pt x="14824" y="39605"/>
                    </a:moveTo>
                    <a:cubicBezTo>
                      <a:pt x="14812" y="39608"/>
                      <a:pt x="14799" y="39611"/>
                      <a:pt x="14786" y="39614"/>
                    </a:cubicBezTo>
                    <a:lnTo>
                      <a:pt x="14826" y="39614"/>
                    </a:lnTo>
                    <a:cubicBezTo>
                      <a:pt x="14825" y="39611"/>
                      <a:pt x="14825" y="39608"/>
                      <a:pt x="14824" y="39605"/>
                    </a:cubicBezTo>
                    <a:close/>
                    <a:moveTo>
                      <a:pt x="14604" y="39651"/>
                    </a:moveTo>
                    <a:cubicBezTo>
                      <a:pt x="14604" y="39651"/>
                      <a:pt x="14603" y="39651"/>
                      <a:pt x="14603" y="39651"/>
                    </a:cubicBezTo>
                    <a:lnTo>
                      <a:pt x="14603" y="39651"/>
                    </a:lnTo>
                    <a:cubicBezTo>
                      <a:pt x="14603" y="39651"/>
                      <a:pt x="14604" y="39651"/>
                      <a:pt x="14604" y="39651"/>
                    </a:cubicBezTo>
                    <a:cubicBezTo>
                      <a:pt x="14604" y="39651"/>
                      <a:pt x="14604" y="39651"/>
                      <a:pt x="14604" y="39651"/>
                    </a:cubicBezTo>
                    <a:close/>
                    <a:moveTo>
                      <a:pt x="14603" y="39651"/>
                    </a:moveTo>
                    <a:lnTo>
                      <a:pt x="14603" y="39651"/>
                    </a:lnTo>
                    <a:cubicBezTo>
                      <a:pt x="14526" y="39651"/>
                      <a:pt x="14485" y="39651"/>
                      <a:pt x="14442" y="39676"/>
                    </a:cubicBezTo>
                    <a:lnTo>
                      <a:pt x="14442" y="39676"/>
                    </a:lnTo>
                    <a:cubicBezTo>
                      <a:pt x="14496" y="39669"/>
                      <a:pt x="14550" y="39661"/>
                      <a:pt x="14603" y="39651"/>
                    </a:cubicBezTo>
                    <a:close/>
                    <a:moveTo>
                      <a:pt x="14230" y="39700"/>
                    </a:moveTo>
                    <a:cubicBezTo>
                      <a:pt x="14198" y="39703"/>
                      <a:pt x="14166" y="39705"/>
                      <a:pt x="14134" y="39707"/>
                    </a:cubicBezTo>
                    <a:lnTo>
                      <a:pt x="14134" y="39707"/>
                    </a:lnTo>
                    <a:cubicBezTo>
                      <a:pt x="14130" y="39713"/>
                      <a:pt x="14127" y="39719"/>
                      <a:pt x="14124" y="39725"/>
                    </a:cubicBezTo>
                    <a:lnTo>
                      <a:pt x="14234" y="39725"/>
                    </a:lnTo>
                    <a:cubicBezTo>
                      <a:pt x="14233" y="39717"/>
                      <a:pt x="14231" y="39709"/>
                      <a:pt x="14230" y="39700"/>
                    </a:cubicBezTo>
                    <a:close/>
                    <a:moveTo>
                      <a:pt x="14334" y="39139"/>
                    </a:moveTo>
                    <a:cubicBezTo>
                      <a:pt x="14319" y="39139"/>
                      <a:pt x="14308" y="39148"/>
                      <a:pt x="14308" y="39171"/>
                    </a:cubicBezTo>
                    <a:cubicBezTo>
                      <a:pt x="14273" y="39277"/>
                      <a:pt x="14204" y="39518"/>
                      <a:pt x="14230" y="39700"/>
                    </a:cubicBezTo>
                    <a:lnTo>
                      <a:pt x="14230" y="39700"/>
                    </a:lnTo>
                    <a:cubicBezTo>
                      <a:pt x="14281" y="39696"/>
                      <a:pt x="14332" y="39690"/>
                      <a:pt x="14382" y="39684"/>
                    </a:cubicBezTo>
                    <a:lnTo>
                      <a:pt x="14382" y="39684"/>
                    </a:lnTo>
                    <a:lnTo>
                      <a:pt x="14382" y="39725"/>
                    </a:lnTo>
                    <a:cubicBezTo>
                      <a:pt x="14404" y="39703"/>
                      <a:pt x="14423" y="39687"/>
                      <a:pt x="14442" y="39676"/>
                    </a:cubicBezTo>
                    <a:lnTo>
                      <a:pt x="14442" y="39676"/>
                    </a:lnTo>
                    <a:cubicBezTo>
                      <a:pt x="14422" y="39679"/>
                      <a:pt x="14402" y="39682"/>
                      <a:pt x="14382" y="39684"/>
                    </a:cubicBezTo>
                    <a:lnTo>
                      <a:pt x="14382" y="39684"/>
                    </a:lnTo>
                    <a:lnTo>
                      <a:pt x="14382" y="39614"/>
                    </a:lnTo>
                    <a:cubicBezTo>
                      <a:pt x="14382" y="39466"/>
                      <a:pt x="14419" y="39355"/>
                      <a:pt x="14419" y="39207"/>
                    </a:cubicBezTo>
                    <a:cubicBezTo>
                      <a:pt x="14419" y="39182"/>
                      <a:pt x="14366" y="39139"/>
                      <a:pt x="14334" y="39139"/>
                    </a:cubicBezTo>
                    <a:close/>
                    <a:moveTo>
                      <a:pt x="27988" y="39281"/>
                    </a:moveTo>
                    <a:cubicBezTo>
                      <a:pt x="27951" y="39429"/>
                      <a:pt x="27988" y="39577"/>
                      <a:pt x="27988" y="39725"/>
                    </a:cubicBezTo>
                    <a:lnTo>
                      <a:pt x="27766" y="39725"/>
                    </a:lnTo>
                    <a:cubicBezTo>
                      <a:pt x="27729" y="39577"/>
                      <a:pt x="27692" y="39429"/>
                      <a:pt x="27618" y="39355"/>
                    </a:cubicBezTo>
                    <a:lnTo>
                      <a:pt x="27618" y="39281"/>
                    </a:lnTo>
                    <a:close/>
                    <a:moveTo>
                      <a:pt x="12793" y="39134"/>
                    </a:moveTo>
                    <a:cubicBezTo>
                      <a:pt x="12719" y="39207"/>
                      <a:pt x="12719" y="39318"/>
                      <a:pt x="12719" y="39355"/>
                    </a:cubicBezTo>
                    <a:cubicBezTo>
                      <a:pt x="12719" y="39429"/>
                      <a:pt x="12645" y="39577"/>
                      <a:pt x="12719" y="39688"/>
                    </a:cubicBezTo>
                    <a:lnTo>
                      <a:pt x="12571" y="39688"/>
                    </a:lnTo>
                    <a:cubicBezTo>
                      <a:pt x="12540" y="39688"/>
                      <a:pt x="12535" y="39740"/>
                      <a:pt x="12556" y="39757"/>
                    </a:cubicBezTo>
                    <a:lnTo>
                      <a:pt x="12556" y="39757"/>
                    </a:lnTo>
                    <a:cubicBezTo>
                      <a:pt x="12627" y="39749"/>
                      <a:pt x="12698" y="39739"/>
                      <a:pt x="12769" y="39728"/>
                    </a:cubicBezTo>
                    <a:lnTo>
                      <a:pt x="12769" y="39728"/>
                    </a:lnTo>
                    <a:cubicBezTo>
                      <a:pt x="12809" y="39582"/>
                      <a:pt x="12693" y="39381"/>
                      <a:pt x="12830" y="39244"/>
                    </a:cubicBezTo>
                    <a:cubicBezTo>
                      <a:pt x="12830" y="39171"/>
                      <a:pt x="12830" y="39171"/>
                      <a:pt x="12793" y="39134"/>
                    </a:cubicBezTo>
                    <a:close/>
                    <a:moveTo>
                      <a:pt x="29134" y="39559"/>
                    </a:moveTo>
                    <a:cubicBezTo>
                      <a:pt x="29097" y="39559"/>
                      <a:pt x="29060" y="39577"/>
                      <a:pt x="29060" y="39614"/>
                    </a:cubicBezTo>
                    <a:lnTo>
                      <a:pt x="29060" y="39762"/>
                    </a:lnTo>
                    <a:lnTo>
                      <a:pt x="28653" y="39762"/>
                    </a:lnTo>
                    <a:lnTo>
                      <a:pt x="28653" y="39614"/>
                    </a:lnTo>
                    <a:cubicBezTo>
                      <a:pt x="28653" y="39593"/>
                      <a:pt x="28616" y="39571"/>
                      <a:pt x="28578" y="39571"/>
                    </a:cubicBezTo>
                    <a:cubicBezTo>
                      <a:pt x="28550" y="39571"/>
                      <a:pt x="28521" y="39583"/>
                      <a:pt x="28505" y="39614"/>
                    </a:cubicBezTo>
                    <a:lnTo>
                      <a:pt x="28505" y="39762"/>
                    </a:lnTo>
                    <a:lnTo>
                      <a:pt x="28135" y="39762"/>
                    </a:lnTo>
                    <a:cubicBezTo>
                      <a:pt x="28394" y="39762"/>
                      <a:pt x="28662" y="39771"/>
                      <a:pt x="28930" y="39771"/>
                    </a:cubicBezTo>
                    <a:cubicBezTo>
                      <a:pt x="29032" y="39771"/>
                      <a:pt x="29133" y="39770"/>
                      <a:pt x="29234" y="39766"/>
                    </a:cubicBezTo>
                    <a:lnTo>
                      <a:pt x="29234" y="39766"/>
                    </a:lnTo>
                    <a:cubicBezTo>
                      <a:pt x="29225" y="39765"/>
                      <a:pt x="29216" y="39764"/>
                      <a:pt x="29208" y="39762"/>
                    </a:cubicBezTo>
                    <a:lnTo>
                      <a:pt x="29208" y="39614"/>
                    </a:lnTo>
                    <a:cubicBezTo>
                      <a:pt x="29208" y="39577"/>
                      <a:pt x="29171" y="39559"/>
                      <a:pt x="29134" y="39559"/>
                    </a:cubicBezTo>
                    <a:close/>
                    <a:moveTo>
                      <a:pt x="10884" y="39746"/>
                    </a:moveTo>
                    <a:cubicBezTo>
                      <a:pt x="10891" y="39775"/>
                      <a:pt x="10856" y="39799"/>
                      <a:pt x="10796" y="39799"/>
                    </a:cubicBezTo>
                    <a:lnTo>
                      <a:pt x="11055" y="39799"/>
                    </a:lnTo>
                    <a:cubicBezTo>
                      <a:pt x="11047" y="39787"/>
                      <a:pt x="11039" y="39775"/>
                      <a:pt x="11032" y="39763"/>
                    </a:cubicBezTo>
                    <a:lnTo>
                      <a:pt x="11032" y="39763"/>
                    </a:lnTo>
                    <a:cubicBezTo>
                      <a:pt x="10982" y="39758"/>
                      <a:pt x="10933" y="39752"/>
                      <a:pt x="10884" y="39746"/>
                    </a:cubicBezTo>
                    <a:close/>
                    <a:moveTo>
                      <a:pt x="11462" y="39794"/>
                    </a:moveTo>
                    <a:cubicBezTo>
                      <a:pt x="11462" y="39795"/>
                      <a:pt x="11462" y="39797"/>
                      <a:pt x="11462" y="39799"/>
                    </a:cubicBezTo>
                    <a:lnTo>
                      <a:pt x="11624" y="39799"/>
                    </a:lnTo>
                    <a:cubicBezTo>
                      <a:pt x="11570" y="39798"/>
                      <a:pt x="11516" y="39796"/>
                      <a:pt x="11462" y="39794"/>
                    </a:cubicBezTo>
                    <a:close/>
                    <a:moveTo>
                      <a:pt x="12382" y="39775"/>
                    </a:moveTo>
                    <a:lnTo>
                      <a:pt x="12382" y="39775"/>
                    </a:lnTo>
                    <a:cubicBezTo>
                      <a:pt x="12236" y="39788"/>
                      <a:pt x="12089" y="39796"/>
                      <a:pt x="11942" y="39799"/>
                    </a:cubicBezTo>
                    <a:lnTo>
                      <a:pt x="12386" y="39799"/>
                    </a:lnTo>
                    <a:cubicBezTo>
                      <a:pt x="12385" y="39791"/>
                      <a:pt x="12383" y="39783"/>
                      <a:pt x="12382" y="39775"/>
                    </a:cubicBezTo>
                    <a:close/>
                    <a:moveTo>
                      <a:pt x="30520" y="39530"/>
                    </a:moveTo>
                    <a:cubicBezTo>
                      <a:pt x="30469" y="39530"/>
                      <a:pt x="30413" y="39600"/>
                      <a:pt x="30465" y="39651"/>
                    </a:cubicBezTo>
                    <a:cubicBezTo>
                      <a:pt x="30465" y="39703"/>
                      <a:pt x="30483" y="39756"/>
                      <a:pt x="30507" y="39795"/>
                    </a:cubicBezTo>
                    <a:lnTo>
                      <a:pt x="30507" y="39795"/>
                    </a:lnTo>
                    <a:cubicBezTo>
                      <a:pt x="30381" y="39786"/>
                      <a:pt x="30257" y="39777"/>
                      <a:pt x="30132" y="39766"/>
                    </a:cubicBezTo>
                    <a:lnTo>
                      <a:pt x="30132" y="39766"/>
                    </a:lnTo>
                    <a:lnTo>
                      <a:pt x="30132" y="39799"/>
                    </a:lnTo>
                    <a:cubicBezTo>
                      <a:pt x="30280" y="39836"/>
                      <a:pt x="30391" y="39836"/>
                      <a:pt x="30539" y="39836"/>
                    </a:cubicBezTo>
                    <a:cubicBezTo>
                      <a:pt x="30528" y="39825"/>
                      <a:pt x="30517" y="39811"/>
                      <a:pt x="30507" y="39795"/>
                    </a:cubicBezTo>
                    <a:lnTo>
                      <a:pt x="30507" y="39795"/>
                    </a:lnTo>
                    <a:cubicBezTo>
                      <a:pt x="30554" y="39798"/>
                      <a:pt x="30602" y="39801"/>
                      <a:pt x="30649" y="39804"/>
                    </a:cubicBezTo>
                    <a:lnTo>
                      <a:pt x="30649" y="39804"/>
                    </a:lnTo>
                    <a:lnTo>
                      <a:pt x="30649" y="39725"/>
                    </a:lnTo>
                    <a:cubicBezTo>
                      <a:pt x="30649" y="39651"/>
                      <a:pt x="30575" y="39614"/>
                      <a:pt x="30575" y="39577"/>
                    </a:cubicBezTo>
                    <a:cubicBezTo>
                      <a:pt x="30564" y="39543"/>
                      <a:pt x="30543" y="39530"/>
                      <a:pt x="30520" y="39530"/>
                    </a:cubicBezTo>
                    <a:close/>
                    <a:moveTo>
                      <a:pt x="23565" y="33699"/>
                    </a:moveTo>
                    <a:cubicBezTo>
                      <a:pt x="23370" y="33699"/>
                      <a:pt x="23194" y="33748"/>
                      <a:pt x="23070" y="33884"/>
                    </a:cubicBezTo>
                    <a:cubicBezTo>
                      <a:pt x="22990" y="33964"/>
                      <a:pt x="23045" y="34024"/>
                      <a:pt x="23109" y="34024"/>
                    </a:cubicBezTo>
                    <a:cubicBezTo>
                      <a:pt x="23134" y="34024"/>
                      <a:pt x="23161" y="34015"/>
                      <a:pt x="23181" y="33995"/>
                    </a:cubicBezTo>
                    <a:cubicBezTo>
                      <a:pt x="23259" y="33932"/>
                      <a:pt x="23371" y="33909"/>
                      <a:pt x="23487" y="33909"/>
                    </a:cubicBezTo>
                    <a:cubicBezTo>
                      <a:pt x="23646" y="33909"/>
                      <a:pt x="23814" y="33952"/>
                      <a:pt x="23921" y="33995"/>
                    </a:cubicBezTo>
                    <a:cubicBezTo>
                      <a:pt x="24290" y="34069"/>
                      <a:pt x="24660" y="34179"/>
                      <a:pt x="25030" y="34290"/>
                    </a:cubicBezTo>
                    <a:cubicBezTo>
                      <a:pt x="25769" y="34586"/>
                      <a:pt x="26472" y="34919"/>
                      <a:pt x="27174" y="35289"/>
                    </a:cubicBezTo>
                    <a:cubicBezTo>
                      <a:pt x="28986" y="36213"/>
                      <a:pt x="30502" y="37396"/>
                      <a:pt x="31611" y="39060"/>
                    </a:cubicBezTo>
                    <a:cubicBezTo>
                      <a:pt x="30908" y="39060"/>
                      <a:pt x="30206" y="39023"/>
                      <a:pt x="29466" y="38986"/>
                    </a:cubicBezTo>
                    <a:lnTo>
                      <a:pt x="28098" y="38838"/>
                    </a:lnTo>
                    <a:cubicBezTo>
                      <a:pt x="27877" y="38468"/>
                      <a:pt x="27322" y="38135"/>
                      <a:pt x="26989" y="37877"/>
                    </a:cubicBezTo>
                    <a:cubicBezTo>
                      <a:pt x="26472" y="37507"/>
                      <a:pt x="25880" y="37211"/>
                      <a:pt x="25326" y="36952"/>
                    </a:cubicBezTo>
                    <a:cubicBezTo>
                      <a:pt x="24406" y="36540"/>
                      <a:pt x="23404" y="36182"/>
                      <a:pt x="22368" y="36182"/>
                    </a:cubicBezTo>
                    <a:cubicBezTo>
                      <a:pt x="22196" y="36182"/>
                      <a:pt x="22024" y="36192"/>
                      <a:pt x="21850" y="36213"/>
                    </a:cubicBezTo>
                    <a:cubicBezTo>
                      <a:pt x="21813" y="36213"/>
                      <a:pt x="21813" y="36287"/>
                      <a:pt x="21850" y="36287"/>
                    </a:cubicBezTo>
                    <a:cubicBezTo>
                      <a:pt x="22812" y="36287"/>
                      <a:pt x="23847" y="36583"/>
                      <a:pt x="24771" y="36952"/>
                    </a:cubicBezTo>
                    <a:lnTo>
                      <a:pt x="24771" y="36989"/>
                    </a:lnTo>
                    <a:cubicBezTo>
                      <a:pt x="24771" y="37211"/>
                      <a:pt x="24734" y="37507"/>
                      <a:pt x="24845" y="37729"/>
                    </a:cubicBezTo>
                    <a:cubicBezTo>
                      <a:pt x="24549" y="37618"/>
                      <a:pt x="24180" y="37507"/>
                      <a:pt x="23847" y="37433"/>
                    </a:cubicBezTo>
                    <a:lnTo>
                      <a:pt x="23847" y="37396"/>
                    </a:lnTo>
                    <a:cubicBezTo>
                      <a:pt x="23847" y="37248"/>
                      <a:pt x="23810" y="37063"/>
                      <a:pt x="23847" y="36952"/>
                    </a:cubicBezTo>
                    <a:cubicBezTo>
                      <a:pt x="23871" y="36881"/>
                      <a:pt x="23848" y="36840"/>
                      <a:pt x="23810" y="36840"/>
                    </a:cubicBezTo>
                    <a:cubicBezTo>
                      <a:pt x="23788" y="36840"/>
                      <a:pt x="23762" y="36852"/>
                      <a:pt x="23736" y="36878"/>
                    </a:cubicBezTo>
                    <a:cubicBezTo>
                      <a:pt x="23662" y="37063"/>
                      <a:pt x="23662" y="37248"/>
                      <a:pt x="23810" y="37433"/>
                    </a:cubicBezTo>
                    <a:cubicBezTo>
                      <a:pt x="23440" y="37359"/>
                      <a:pt x="22996" y="37248"/>
                      <a:pt x="22627" y="37211"/>
                    </a:cubicBezTo>
                    <a:cubicBezTo>
                      <a:pt x="22738" y="37026"/>
                      <a:pt x="22701" y="36767"/>
                      <a:pt x="22627" y="36583"/>
                    </a:cubicBezTo>
                    <a:cubicBezTo>
                      <a:pt x="22627" y="36546"/>
                      <a:pt x="22608" y="36527"/>
                      <a:pt x="22590" y="36527"/>
                    </a:cubicBezTo>
                    <a:cubicBezTo>
                      <a:pt x="22571" y="36527"/>
                      <a:pt x="22553" y="36546"/>
                      <a:pt x="22553" y="36583"/>
                    </a:cubicBezTo>
                    <a:cubicBezTo>
                      <a:pt x="22553" y="36804"/>
                      <a:pt x="22516" y="37026"/>
                      <a:pt x="22553" y="37211"/>
                    </a:cubicBezTo>
                    <a:cubicBezTo>
                      <a:pt x="22405" y="37211"/>
                      <a:pt x="22331" y="37174"/>
                      <a:pt x="22183" y="37174"/>
                    </a:cubicBezTo>
                    <a:lnTo>
                      <a:pt x="22183" y="37137"/>
                    </a:lnTo>
                    <a:cubicBezTo>
                      <a:pt x="22183" y="37026"/>
                      <a:pt x="22072" y="36989"/>
                      <a:pt x="22072" y="36878"/>
                    </a:cubicBezTo>
                    <a:cubicBezTo>
                      <a:pt x="22035" y="36804"/>
                      <a:pt x="22035" y="36657"/>
                      <a:pt x="22072" y="36583"/>
                    </a:cubicBezTo>
                    <a:cubicBezTo>
                      <a:pt x="22072" y="36512"/>
                      <a:pt x="22043" y="36487"/>
                      <a:pt x="22011" y="36487"/>
                    </a:cubicBezTo>
                    <a:cubicBezTo>
                      <a:pt x="21993" y="36487"/>
                      <a:pt x="21975" y="36495"/>
                      <a:pt x="21961" y="36509"/>
                    </a:cubicBezTo>
                    <a:cubicBezTo>
                      <a:pt x="21850" y="36693"/>
                      <a:pt x="21887" y="37026"/>
                      <a:pt x="22072" y="37174"/>
                    </a:cubicBezTo>
                    <a:cubicBezTo>
                      <a:pt x="21961" y="37174"/>
                      <a:pt x="21813" y="37137"/>
                      <a:pt x="21666" y="37137"/>
                    </a:cubicBezTo>
                    <a:cubicBezTo>
                      <a:pt x="21666" y="36878"/>
                      <a:pt x="21629" y="36693"/>
                      <a:pt x="21629" y="36472"/>
                    </a:cubicBezTo>
                    <a:cubicBezTo>
                      <a:pt x="21629" y="36453"/>
                      <a:pt x="21601" y="36444"/>
                      <a:pt x="21573" y="36444"/>
                    </a:cubicBezTo>
                    <a:cubicBezTo>
                      <a:pt x="21545" y="36444"/>
                      <a:pt x="21518" y="36453"/>
                      <a:pt x="21518" y="36472"/>
                    </a:cubicBezTo>
                    <a:cubicBezTo>
                      <a:pt x="21518" y="36657"/>
                      <a:pt x="21481" y="36952"/>
                      <a:pt x="21592" y="37137"/>
                    </a:cubicBezTo>
                    <a:lnTo>
                      <a:pt x="20519" y="37137"/>
                    </a:lnTo>
                    <a:cubicBezTo>
                      <a:pt x="20556" y="36952"/>
                      <a:pt x="20556" y="36767"/>
                      <a:pt x="20519" y="36583"/>
                    </a:cubicBezTo>
                    <a:cubicBezTo>
                      <a:pt x="20519" y="36542"/>
                      <a:pt x="20475" y="36513"/>
                      <a:pt x="20435" y="36513"/>
                    </a:cubicBezTo>
                    <a:cubicBezTo>
                      <a:pt x="20402" y="36513"/>
                      <a:pt x="20372" y="36532"/>
                      <a:pt x="20372" y="36583"/>
                    </a:cubicBezTo>
                    <a:cubicBezTo>
                      <a:pt x="20335" y="36767"/>
                      <a:pt x="20335" y="36989"/>
                      <a:pt x="20372" y="37174"/>
                    </a:cubicBezTo>
                    <a:cubicBezTo>
                      <a:pt x="20224" y="37174"/>
                      <a:pt x="20113" y="37211"/>
                      <a:pt x="19965" y="37211"/>
                    </a:cubicBezTo>
                    <a:cubicBezTo>
                      <a:pt x="20002" y="37063"/>
                      <a:pt x="19965" y="36915"/>
                      <a:pt x="19928" y="36767"/>
                    </a:cubicBezTo>
                    <a:cubicBezTo>
                      <a:pt x="19928" y="36657"/>
                      <a:pt x="19817" y="36583"/>
                      <a:pt x="19743" y="36583"/>
                    </a:cubicBezTo>
                    <a:cubicBezTo>
                      <a:pt x="19669" y="36583"/>
                      <a:pt x="19669" y="36620"/>
                      <a:pt x="19743" y="36620"/>
                    </a:cubicBezTo>
                    <a:cubicBezTo>
                      <a:pt x="19780" y="36620"/>
                      <a:pt x="19743" y="36620"/>
                      <a:pt x="19743" y="36657"/>
                    </a:cubicBezTo>
                    <a:cubicBezTo>
                      <a:pt x="19743" y="36693"/>
                      <a:pt x="19743" y="36804"/>
                      <a:pt x="19780" y="36841"/>
                    </a:cubicBezTo>
                    <a:cubicBezTo>
                      <a:pt x="19780" y="36989"/>
                      <a:pt x="19780" y="37137"/>
                      <a:pt x="19854" y="37211"/>
                    </a:cubicBezTo>
                    <a:lnTo>
                      <a:pt x="19189" y="37359"/>
                    </a:lnTo>
                    <a:cubicBezTo>
                      <a:pt x="19189" y="37137"/>
                      <a:pt x="19115" y="36841"/>
                      <a:pt x="19115" y="36620"/>
                    </a:cubicBezTo>
                    <a:cubicBezTo>
                      <a:pt x="19115" y="36583"/>
                      <a:pt x="19115" y="36583"/>
                      <a:pt x="19078" y="36583"/>
                    </a:cubicBezTo>
                    <a:cubicBezTo>
                      <a:pt x="19410" y="36546"/>
                      <a:pt x="19780" y="36435"/>
                      <a:pt x="20113" y="36398"/>
                    </a:cubicBezTo>
                    <a:cubicBezTo>
                      <a:pt x="20667" y="36287"/>
                      <a:pt x="21222" y="36361"/>
                      <a:pt x="21776" y="36250"/>
                    </a:cubicBezTo>
                    <a:cubicBezTo>
                      <a:pt x="21813" y="36250"/>
                      <a:pt x="21850" y="36176"/>
                      <a:pt x="21776" y="36176"/>
                    </a:cubicBezTo>
                    <a:cubicBezTo>
                      <a:pt x="21608" y="36142"/>
                      <a:pt x="21429" y="36129"/>
                      <a:pt x="21246" y="36129"/>
                    </a:cubicBezTo>
                    <a:cubicBezTo>
                      <a:pt x="20828" y="36129"/>
                      <a:pt x="20388" y="36198"/>
                      <a:pt x="20002" y="36250"/>
                    </a:cubicBezTo>
                    <a:cubicBezTo>
                      <a:pt x="19299" y="36324"/>
                      <a:pt x="18560" y="36472"/>
                      <a:pt x="17895" y="36730"/>
                    </a:cubicBezTo>
                    <a:cubicBezTo>
                      <a:pt x="17377" y="36915"/>
                      <a:pt x="16638" y="37174"/>
                      <a:pt x="16083" y="37581"/>
                    </a:cubicBezTo>
                    <a:lnTo>
                      <a:pt x="16046" y="37581"/>
                    </a:lnTo>
                    <a:cubicBezTo>
                      <a:pt x="15676" y="37914"/>
                      <a:pt x="15381" y="38283"/>
                      <a:pt x="15344" y="38764"/>
                    </a:cubicBezTo>
                    <a:cubicBezTo>
                      <a:pt x="15233" y="38727"/>
                      <a:pt x="15114" y="38715"/>
                      <a:pt x="14992" y="38715"/>
                    </a:cubicBezTo>
                    <a:cubicBezTo>
                      <a:pt x="14748" y="38715"/>
                      <a:pt x="14493" y="38764"/>
                      <a:pt x="14271" y="38764"/>
                    </a:cubicBezTo>
                    <a:cubicBezTo>
                      <a:pt x="14087" y="38764"/>
                      <a:pt x="13902" y="38764"/>
                      <a:pt x="13717" y="38801"/>
                    </a:cubicBezTo>
                    <a:lnTo>
                      <a:pt x="13643" y="38801"/>
                    </a:lnTo>
                    <a:cubicBezTo>
                      <a:pt x="13384" y="38801"/>
                      <a:pt x="13125" y="38801"/>
                      <a:pt x="12903" y="38838"/>
                    </a:cubicBezTo>
                    <a:cubicBezTo>
                      <a:pt x="12423" y="38838"/>
                      <a:pt x="11905" y="38838"/>
                      <a:pt x="11462" y="38801"/>
                    </a:cubicBezTo>
                    <a:cubicBezTo>
                      <a:pt x="11166" y="38764"/>
                      <a:pt x="10870" y="38690"/>
                      <a:pt x="10574" y="38653"/>
                    </a:cubicBezTo>
                    <a:lnTo>
                      <a:pt x="10574" y="38801"/>
                    </a:lnTo>
                    <a:lnTo>
                      <a:pt x="10574" y="38838"/>
                    </a:lnTo>
                    <a:lnTo>
                      <a:pt x="10574" y="38986"/>
                    </a:lnTo>
                    <a:cubicBezTo>
                      <a:pt x="10574" y="39097"/>
                      <a:pt x="10611" y="39207"/>
                      <a:pt x="10611" y="39355"/>
                    </a:cubicBezTo>
                    <a:lnTo>
                      <a:pt x="10611" y="39392"/>
                    </a:lnTo>
                    <a:lnTo>
                      <a:pt x="10611" y="39429"/>
                    </a:lnTo>
                    <a:lnTo>
                      <a:pt x="10611" y="39466"/>
                    </a:lnTo>
                    <a:cubicBezTo>
                      <a:pt x="10611" y="39540"/>
                      <a:pt x="10685" y="39577"/>
                      <a:pt x="10722" y="39577"/>
                    </a:cubicBezTo>
                    <a:cubicBezTo>
                      <a:pt x="10685" y="39577"/>
                      <a:pt x="10611" y="39651"/>
                      <a:pt x="10722" y="39725"/>
                    </a:cubicBezTo>
                    <a:cubicBezTo>
                      <a:pt x="10775" y="39733"/>
                      <a:pt x="10829" y="39740"/>
                      <a:pt x="10884" y="39746"/>
                    </a:cubicBezTo>
                    <a:lnTo>
                      <a:pt x="10884" y="39746"/>
                    </a:lnTo>
                    <a:cubicBezTo>
                      <a:pt x="10882" y="39739"/>
                      <a:pt x="10877" y="39732"/>
                      <a:pt x="10870" y="39725"/>
                    </a:cubicBezTo>
                    <a:cubicBezTo>
                      <a:pt x="10870" y="39688"/>
                      <a:pt x="10796" y="39577"/>
                      <a:pt x="10796" y="39540"/>
                    </a:cubicBezTo>
                    <a:lnTo>
                      <a:pt x="10796" y="39318"/>
                    </a:lnTo>
                    <a:lnTo>
                      <a:pt x="10796" y="39060"/>
                    </a:lnTo>
                    <a:cubicBezTo>
                      <a:pt x="10796" y="39023"/>
                      <a:pt x="10759" y="38986"/>
                      <a:pt x="10722" y="38986"/>
                    </a:cubicBezTo>
                    <a:lnTo>
                      <a:pt x="10685" y="38986"/>
                    </a:lnTo>
                    <a:lnTo>
                      <a:pt x="10685" y="38875"/>
                    </a:lnTo>
                    <a:cubicBezTo>
                      <a:pt x="10759" y="38949"/>
                      <a:pt x="10796" y="38986"/>
                      <a:pt x="10907" y="38986"/>
                    </a:cubicBezTo>
                    <a:cubicBezTo>
                      <a:pt x="10872" y="39266"/>
                      <a:pt x="10903" y="39546"/>
                      <a:pt x="11032" y="39763"/>
                    </a:cubicBezTo>
                    <a:lnTo>
                      <a:pt x="11032" y="39763"/>
                    </a:lnTo>
                    <a:cubicBezTo>
                      <a:pt x="11054" y="39765"/>
                      <a:pt x="11076" y="39767"/>
                      <a:pt x="11098" y="39769"/>
                    </a:cubicBezTo>
                    <a:lnTo>
                      <a:pt x="11098" y="39769"/>
                    </a:lnTo>
                    <a:cubicBezTo>
                      <a:pt x="11104" y="39527"/>
                      <a:pt x="10978" y="39263"/>
                      <a:pt x="10944" y="39060"/>
                    </a:cubicBezTo>
                    <a:cubicBezTo>
                      <a:pt x="10993" y="39047"/>
                      <a:pt x="11034" y="39043"/>
                      <a:pt x="11071" y="39043"/>
                    </a:cubicBezTo>
                    <a:cubicBezTo>
                      <a:pt x="11145" y="39043"/>
                      <a:pt x="11203" y="39060"/>
                      <a:pt x="11277" y="39060"/>
                    </a:cubicBezTo>
                    <a:cubicBezTo>
                      <a:pt x="11243" y="39264"/>
                      <a:pt x="11177" y="39563"/>
                      <a:pt x="11254" y="39782"/>
                    </a:cubicBezTo>
                    <a:lnTo>
                      <a:pt x="11254" y="39782"/>
                    </a:lnTo>
                    <a:cubicBezTo>
                      <a:pt x="11202" y="39778"/>
                      <a:pt x="11149" y="39774"/>
                      <a:pt x="11098" y="39769"/>
                    </a:cubicBezTo>
                    <a:lnTo>
                      <a:pt x="11098" y="39769"/>
                    </a:lnTo>
                    <a:cubicBezTo>
                      <a:pt x="11097" y="39792"/>
                      <a:pt x="11095" y="39814"/>
                      <a:pt x="11092" y="39836"/>
                    </a:cubicBezTo>
                    <a:lnTo>
                      <a:pt x="11277" y="39836"/>
                    </a:lnTo>
                    <a:cubicBezTo>
                      <a:pt x="11268" y="39819"/>
                      <a:pt x="11260" y="39800"/>
                      <a:pt x="11254" y="39782"/>
                    </a:cubicBezTo>
                    <a:lnTo>
                      <a:pt x="11254" y="39782"/>
                    </a:lnTo>
                    <a:cubicBezTo>
                      <a:pt x="11323" y="39787"/>
                      <a:pt x="11392" y="39791"/>
                      <a:pt x="11462" y="39794"/>
                    </a:cubicBezTo>
                    <a:lnTo>
                      <a:pt x="11462" y="39794"/>
                    </a:lnTo>
                    <a:cubicBezTo>
                      <a:pt x="11462" y="39720"/>
                      <a:pt x="11461" y="39612"/>
                      <a:pt x="11425" y="39540"/>
                    </a:cubicBezTo>
                    <a:cubicBezTo>
                      <a:pt x="11425" y="39392"/>
                      <a:pt x="11425" y="39244"/>
                      <a:pt x="11351" y="39060"/>
                    </a:cubicBezTo>
                    <a:lnTo>
                      <a:pt x="11351" y="39023"/>
                    </a:lnTo>
                    <a:cubicBezTo>
                      <a:pt x="11475" y="39064"/>
                      <a:pt x="11604" y="39095"/>
                      <a:pt x="11737" y="39116"/>
                    </a:cubicBezTo>
                    <a:lnTo>
                      <a:pt x="11737" y="39116"/>
                    </a:lnTo>
                    <a:cubicBezTo>
                      <a:pt x="11710" y="39126"/>
                      <a:pt x="11683" y="39153"/>
                      <a:pt x="11683" y="39171"/>
                    </a:cubicBezTo>
                    <a:cubicBezTo>
                      <a:pt x="11683" y="39392"/>
                      <a:pt x="11646" y="39614"/>
                      <a:pt x="11720" y="39799"/>
                    </a:cubicBezTo>
                    <a:lnTo>
                      <a:pt x="11624" y="39799"/>
                    </a:lnTo>
                    <a:cubicBezTo>
                      <a:pt x="11677" y="39800"/>
                      <a:pt x="11730" y="39801"/>
                      <a:pt x="11784" y="39801"/>
                    </a:cubicBezTo>
                    <a:cubicBezTo>
                      <a:pt x="11837" y="39801"/>
                      <a:pt x="11889" y="39800"/>
                      <a:pt x="11942" y="39799"/>
                    </a:cubicBezTo>
                    <a:lnTo>
                      <a:pt x="11831" y="39799"/>
                    </a:lnTo>
                    <a:cubicBezTo>
                      <a:pt x="11831" y="39577"/>
                      <a:pt x="11794" y="39355"/>
                      <a:pt x="11794" y="39171"/>
                    </a:cubicBezTo>
                    <a:cubicBezTo>
                      <a:pt x="11794" y="39147"/>
                      <a:pt x="11789" y="39131"/>
                      <a:pt x="11781" y="39122"/>
                    </a:cubicBezTo>
                    <a:lnTo>
                      <a:pt x="11781" y="39122"/>
                    </a:lnTo>
                    <a:cubicBezTo>
                      <a:pt x="11901" y="39139"/>
                      <a:pt x="12023" y="39147"/>
                      <a:pt x="12146" y="39147"/>
                    </a:cubicBezTo>
                    <a:cubicBezTo>
                      <a:pt x="12238" y="39147"/>
                      <a:pt x="12330" y="39143"/>
                      <a:pt x="12423" y="39134"/>
                    </a:cubicBezTo>
                    <a:lnTo>
                      <a:pt x="12423" y="39134"/>
                    </a:lnTo>
                    <a:cubicBezTo>
                      <a:pt x="12423" y="39134"/>
                      <a:pt x="12423" y="39134"/>
                      <a:pt x="12423" y="39134"/>
                    </a:cubicBezTo>
                    <a:lnTo>
                      <a:pt x="12423" y="39134"/>
                    </a:lnTo>
                    <a:cubicBezTo>
                      <a:pt x="12404" y="39152"/>
                      <a:pt x="12404" y="39161"/>
                      <a:pt x="12409" y="39161"/>
                    </a:cubicBezTo>
                    <a:cubicBezTo>
                      <a:pt x="12412" y="39161"/>
                      <a:pt x="12417" y="39157"/>
                      <a:pt x="12420" y="39149"/>
                    </a:cubicBezTo>
                    <a:lnTo>
                      <a:pt x="12420" y="39149"/>
                    </a:lnTo>
                    <a:cubicBezTo>
                      <a:pt x="12386" y="39358"/>
                      <a:pt x="12352" y="39566"/>
                      <a:pt x="12382" y="39775"/>
                    </a:cubicBezTo>
                    <a:lnTo>
                      <a:pt x="12382" y="39775"/>
                    </a:lnTo>
                    <a:cubicBezTo>
                      <a:pt x="12433" y="39770"/>
                      <a:pt x="12484" y="39765"/>
                      <a:pt x="12534" y="39760"/>
                    </a:cubicBezTo>
                    <a:lnTo>
                      <a:pt x="12534" y="39760"/>
                    </a:lnTo>
                    <a:cubicBezTo>
                      <a:pt x="12534" y="39760"/>
                      <a:pt x="12534" y="39761"/>
                      <a:pt x="12534" y="39762"/>
                    </a:cubicBezTo>
                    <a:lnTo>
                      <a:pt x="12571" y="39762"/>
                    </a:lnTo>
                    <a:cubicBezTo>
                      <a:pt x="12565" y="39762"/>
                      <a:pt x="12560" y="39760"/>
                      <a:pt x="12556" y="39757"/>
                    </a:cubicBezTo>
                    <a:lnTo>
                      <a:pt x="12556" y="39757"/>
                    </a:lnTo>
                    <a:cubicBezTo>
                      <a:pt x="12549" y="39758"/>
                      <a:pt x="12542" y="39759"/>
                      <a:pt x="12534" y="39760"/>
                    </a:cubicBezTo>
                    <a:lnTo>
                      <a:pt x="12534" y="39760"/>
                    </a:lnTo>
                    <a:cubicBezTo>
                      <a:pt x="12570" y="39576"/>
                      <a:pt x="12534" y="39357"/>
                      <a:pt x="12534" y="39101"/>
                    </a:cubicBezTo>
                    <a:lnTo>
                      <a:pt x="12534" y="39101"/>
                    </a:lnTo>
                    <a:cubicBezTo>
                      <a:pt x="12610" y="39134"/>
                      <a:pt x="12680" y="39134"/>
                      <a:pt x="12793" y="39134"/>
                    </a:cubicBezTo>
                    <a:lnTo>
                      <a:pt x="13014" y="39134"/>
                    </a:lnTo>
                    <a:cubicBezTo>
                      <a:pt x="13014" y="39308"/>
                      <a:pt x="13014" y="39516"/>
                      <a:pt x="13108" y="39664"/>
                    </a:cubicBezTo>
                    <a:lnTo>
                      <a:pt x="13108" y="39664"/>
                    </a:lnTo>
                    <a:cubicBezTo>
                      <a:pt x="13126" y="39660"/>
                      <a:pt x="13144" y="39655"/>
                      <a:pt x="13162" y="39651"/>
                    </a:cubicBezTo>
                    <a:lnTo>
                      <a:pt x="13162" y="39651"/>
                    </a:lnTo>
                    <a:cubicBezTo>
                      <a:pt x="13162" y="39664"/>
                      <a:pt x="13162" y="39676"/>
                      <a:pt x="13162" y="39688"/>
                    </a:cubicBezTo>
                    <a:cubicBezTo>
                      <a:pt x="13162" y="39688"/>
                      <a:pt x="13146" y="39705"/>
                      <a:pt x="13135" y="39705"/>
                    </a:cubicBezTo>
                    <a:cubicBezTo>
                      <a:pt x="13129" y="39705"/>
                      <a:pt x="13125" y="39700"/>
                      <a:pt x="13125" y="39688"/>
                    </a:cubicBezTo>
                    <a:cubicBezTo>
                      <a:pt x="13119" y="39680"/>
                      <a:pt x="13114" y="39672"/>
                      <a:pt x="13108" y="39664"/>
                    </a:cubicBezTo>
                    <a:lnTo>
                      <a:pt x="13108" y="39664"/>
                    </a:lnTo>
                    <a:cubicBezTo>
                      <a:pt x="12997" y="39689"/>
                      <a:pt x="12884" y="39710"/>
                      <a:pt x="12769" y="39728"/>
                    </a:cubicBezTo>
                    <a:lnTo>
                      <a:pt x="12769" y="39728"/>
                    </a:lnTo>
                    <a:cubicBezTo>
                      <a:pt x="12765" y="39740"/>
                      <a:pt x="12761" y="39751"/>
                      <a:pt x="12756" y="39762"/>
                    </a:cubicBezTo>
                    <a:lnTo>
                      <a:pt x="14087" y="39762"/>
                    </a:lnTo>
                    <a:cubicBezTo>
                      <a:pt x="14050" y="39762"/>
                      <a:pt x="14050" y="39725"/>
                      <a:pt x="14050" y="39725"/>
                    </a:cubicBezTo>
                    <a:cubicBezTo>
                      <a:pt x="14048" y="39721"/>
                      <a:pt x="14046" y="39716"/>
                      <a:pt x="14045" y="39712"/>
                    </a:cubicBezTo>
                    <a:lnTo>
                      <a:pt x="14045" y="39712"/>
                    </a:lnTo>
                    <a:cubicBezTo>
                      <a:pt x="13987" y="39714"/>
                      <a:pt x="13930" y="39716"/>
                      <a:pt x="13873" y="39716"/>
                    </a:cubicBezTo>
                    <a:cubicBezTo>
                      <a:pt x="13847" y="39716"/>
                      <a:pt x="13821" y="39715"/>
                      <a:pt x="13795" y="39715"/>
                    </a:cubicBezTo>
                    <a:lnTo>
                      <a:pt x="13795" y="39715"/>
                    </a:lnTo>
                    <a:cubicBezTo>
                      <a:pt x="13793" y="39718"/>
                      <a:pt x="13792" y="39722"/>
                      <a:pt x="13791" y="39725"/>
                    </a:cubicBezTo>
                    <a:cubicBezTo>
                      <a:pt x="13791" y="39744"/>
                      <a:pt x="13782" y="39753"/>
                      <a:pt x="13772" y="39753"/>
                    </a:cubicBezTo>
                    <a:cubicBezTo>
                      <a:pt x="13763" y="39753"/>
                      <a:pt x="13754" y="39744"/>
                      <a:pt x="13754" y="39725"/>
                    </a:cubicBezTo>
                    <a:cubicBezTo>
                      <a:pt x="13752" y="39721"/>
                      <a:pt x="13751" y="39718"/>
                      <a:pt x="13749" y="39714"/>
                    </a:cubicBezTo>
                    <a:lnTo>
                      <a:pt x="13749" y="39714"/>
                    </a:lnTo>
                    <a:cubicBezTo>
                      <a:pt x="13552" y="39708"/>
                      <a:pt x="13355" y="39687"/>
                      <a:pt x="13162" y="39651"/>
                    </a:cubicBezTo>
                    <a:cubicBezTo>
                      <a:pt x="13162" y="39651"/>
                      <a:pt x="13162" y="39651"/>
                      <a:pt x="13162" y="39651"/>
                    </a:cubicBezTo>
                    <a:lnTo>
                      <a:pt x="13162" y="39651"/>
                    </a:lnTo>
                    <a:cubicBezTo>
                      <a:pt x="13162" y="39546"/>
                      <a:pt x="13158" y="39421"/>
                      <a:pt x="13125" y="39355"/>
                    </a:cubicBezTo>
                    <a:lnTo>
                      <a:pt x="13125" y="39134"/>
                    </a:lnTo>
                    <a:lnTo>
                      <a:pt x="13347" y="39134"/>
                    </a:lnTo>
                    <a:cubicBezTo>
                      <a:pt x="13347" y="39318"/>
                      <a:pt x="13310" y="39503"/>
                      <a:pt x="13384" y="39614"/>
                    </a:cubicBezTo>
                    <a:cubicBezTo>
                      <a:pt x="13384" y="39651"/>
                      <a:pt x="13403" y="39670"/>
                      <a:pt x="13421" y="39670"/>
                    </a:cubicBezTo>
                    <a:cubicBezTo>
                      <a:pt x="13440" y="39670"/>
                      <a:pt x="13458" y="39651"/>
                      <a:pt x="13458" y="39614"/>
                    </a:cubicBezTo>
                    <a:cubicBezTo>
                      <a:pt x="13495" y="39503"/>
                      <a:pt x="13495" y="39318"/>
                      <a:pt x="13495" y="39134"/>
                    </a:cubicBezTo>
                    <a:lnTo>
                      <a:pt x="13717" y="39134"/>
                    </a:lnTo>
                    <a:cubicBezTo>
                      <a:pt x="13717" y="39315"/>
                      <a:pt x="13681" y="39531"/>
                      <a:pt x="13749" y="39714"/>
                    </a:cubicBezTo>
                    <a:lnTo>
                      <a:pt x="13749" y="39714"/>
                    </a:lnTo>
                    <a:cubicBezTo>
                      <a:pt x="13765" y="39714"/>
                      <a:pt x="13780" y="39715"/>
                      <a:pt x="13795" y="39715"/>
                    </a:cubicBezTo>
                    <a:lnTo>
                      <a:pt x="13795" y="39715"/>
                    </a:lnTo>
                    <a:cubicBezTo>
                      <a:pt x="13865" y="39533"/>
                      <a:pt x="13865" y="39351"/>
                      <a:pt x="13865" y="39134"/>
                    </a:cubicBezTo>
                    <a:lnTo>
                      <a:pt x="14050" y="39134"/>
                    </a:lnTo>
                    <a:cubicBezTo>
                      <a:pt x="14050" y="39314"/>
                      <a:pt x="13979" y="39530"/>
                      <a:pt x="14045" y="39712"/>
                    </a:cubicBezTo>
                    <a:lnTo>
                      <a:pt x="14045" y="39712"/>
                    </a:lnTo>
                    <a:cubicBezTo>
                      <a:pt x="14074" y="39711"/>
                      <a:pt x="14104" y="39709"/>
                      <a:pt x="14134" y="39707"/>
                    </a:cubicBezTo>
                    <a:lnTo>
                      <a:pt x="14134" y="39707"/>
                    </a:lnTo>
                    <a:cubicBezTo>
                      <a:pt x="14232" y="39524"/>
                      <a:pt x="14195" y="39276"/>
                      <a:pt x="14124" y="39097"/>
                    </a:cubicBezTo>
                    <a:lnTo>
                      <a:pt x="14604" y="39097"/>
                    </a:lnTo>
                    <a:cubicBezTo>
                      <a:pt x="14604" y="39281"/>
                      <a:pt x="14567" y="39503"/>
                      <a:pt x="14604" y="39651"/>
                    </a:cubicBezTo>
                    <a:lnTo>
                      <a:pt x="14604" y="39651"/>
                    </a:lnTo>
                    <a:cubicBezTo>
                      <a:pt x="14666" y="39640"/>
                      <a:pt x="14726" y="39628"/>
                      <a:pt x="14786" y="39614"/>
                    </a:cubicBezTo>
                    <a:lnTo>
                      <a:pt x="14752" y="39614"/>
                    </a:lnTo>
                    <a:lnTo>
                      <a:pt x="14752" y="39060"/>
                    </a:lnTo>
                    <a:lnTo>
                      <a:pt x="14826" y="39060"/>
                    </a:lnTo>
                    <a:cubicBezTo>
                      <a:pt x="14826" y="39242"/>
                      <a:pt x="14790" y="39424"/>
                      <a:pt x="14824" y="39605"/>
                    </a:cubicBezTo>
                    <a:lnTo>
                      <a:pt x="14824" y="39605"/>
                    </a:lnTo>
                    <a:cubicBezTo>
                      <a:pt x="14862" y="39597"/>
                      <a:pt x="14900" y="39587"/>
                      <a:pt x="14937" y="39577"/>
                    </a:cubicBezTo>
                    <a:cubicBezTo>
                      <a:pt x="14937" y="39590"/>
                      <a:pt x="14941" y="39594"/>
                      <a:pt x="14946" y="39594"/>
                    </a:cubicBezTo>
                    <a:cubicBezTo>
                      <a:pt x="14957" y="39594"/>
                      <a:pt x="14974" y="39577"/>
                      <a:pt x="14974" y="39577"/>
                    </a:cubicBezTo>
                    <a:cubicBezTo>
                      <a:pt x="15011" y="39577"/>
                      <a:pt x="15122" y="39540"/>
                      <a:pt x="15159" y="39540"/>
                    </a:cubicBezTo>
                    <a:cubicBezTo>
                      <a:pt x="15169" y="39550"/>
                      <a:pt x="15179" y="39555"/>
                      <a:pt x="15189" y="39555"/>
                    </a:cubicBezTo>
                    <a:cubicBezTo>
                      <a:pt x="15218" y="39555"/>
                      <a:pt x="15252" y="39520"/>
                      <a:pt x="15307" y="39466"/>
                    </a:cubicBezTo>
                    <a:cubicBezTo>
                      <a:pt x="15344" y="39466"/>
                      <a:pt x="15344" y="39466"/>
                      <a:pt x="15381" y="39429"/>
                    </a:cubicBezTo>
                    <a:cubicBezTo>
                      <a:pt x="15491" y="39392"/>
                      <a:pt x="15491" y="39281"/>
                      <a:pt x="15381" y="39244"/>
                    </a:cubicBezTo>
                    <a:lnTo>
                      <a:pt x="15344" y="39207"/>
                    </a:lnTo>
                    <a:cubicBezTo>
                      <a:pt x="15344" y="39097"/>
                      <a:pt x="15307" y="38986"/>
                      <a:pt x="15307" y="38875"/>
                    </a:cubicBezTo>
                    <a:cubicBezTo>
                      <a:pt x="15287" y="38855"/>
                      <a:pt x="15264" y="38840"/>
                      <a:pt x="15241" y="38832"/>
                    </a:cubicBezTo>
                    <a:lnTo>
                      <a:pt x="15241" y="38832"/>
                    </a:lnTo>
                    <a:cubicBezTo>
                      <a:pt x="15325" y="38827"/>
                      <a:pt x="15408" y="38817"/>
                      <a:pt x="15491" y="38801"/>
                    </a:cubicBezTo>
                    <a:lnTo>
                      <a:pt x="15491" y="38875"/>
                    </a:lnTo>
                    <a:cubicBezTo>
                      <a:pt x="15491" y="38893"/>
                      <a:pt x="15501" y="38902"/>
                      <a:pt x="15515" y="38902"/>
                    </a:cubicBezTo>
                    <a:cubicBezTo>
                      <a:pt x="15528" y="38902"/>
                      <a:pt x="15547" y="38893"/>
                      <a:pt x="15565" y="38875"/>
                    </a:cubicBezTo>
                    <a:cubicBezTo>
                      <a:pt x="15713" y="38468"/>
                      <a:pt x="15898" y="38098"/>
                      <a:pt x="16157" y="37803"/>
                    </a:cubicBezTo>
                    <a:cubicBezTo>
                      <a:pt x="16157" y="38098"/>
                      <a:pt x="16231" y="38320"/>
                      <a:pt x="16268" y="38616"/>
                    </a:cubicBezTo>
                    <a:cubicBezTo>
                      <a:pt x="16268" y="38634"/>
                      <a:pt x="16277" y="38644"/>
                      <a:pt x="16286" y="38644"/>
                    </a:cubicBezTo>
                    <a:cubicBezTo>
                      <a:pt x="16296" y="38644"/>
                      <a:pt x="16305" y="38634"/>
                      <a:pt x="16305" y="38616"/>
                    </a:cubicBezTo>
                    <a:cubicBezTo>
                      <a:pt x="16342" y="38283"/>
                      <a:pt x="16305" y="37987"/>
                      <a:pt x="16268" y="37692"/>
                    </a:cubicBezTo>
                    <a:lnTo>
                      <a:pt x="16416" y="37544"/>
                    </a:lnTo>
                    <a:cubicBezTo>
                      <a:pt x="16416" y="37544"/>
                      <a:pt x="16453" y="37544"/>
                      <a:pt x="16453" y="37507"/>
                    </a:cubicBezTo>
                    <a:lnTo>
                      <a:pt x="16453" y="37507"/>
                    </a:lnTo>
                    <a:cubicBezTo>
                      <a:pt x="16453" y="37766"/>
                      <a:pt x="16416" y="38061"/>
                      <a:pt x="16490" y="38283"/>
                    </a:cubicBezTo>
                    <a:cubicBezTo>
                      <a:pt x="16490" y="38302"/>
                      <a:pt x="16499" y="38311"/>
                      <a:pt x="16517" y="38311"/>
                    </a:cubicBezTo>
                    <a:cubicBezTo>
                      <a:pt x="16536" y="38311"/>
                      <a:pt x="16564" y="38302"/>
                      <a:pt x="16601" y="38283"/>
                    </a:cubicBezTo>
                    <a:cubicBezTo>
                      <a:pt x="16638" y="38061"/>
                      <a:pt x="16638" y="37729"/>
                      <a:pt x="16638" y="37507"/>
                    </a:cubicBezTo>
                    <a:cubicBezTo>
                      <a:pt x="16638" y="37433"/>
                      <a:pt x="16638" y="37433"/>
                      <a:pt x="16601" y="37433"/>
                    </a:cubicBezTo>
                    <a:lnTo>
                      <a:pt x="16859" y="37322"/>
                    </a:lnTo>
                    <a:lnTo>
                      <a:pt x="16859" y="37766"/>
                    </a:lnTo>
                    <a:cubicBezTo>
                      <a:pt x="16859" y="37914"/>
                      <a:pt x="16859" y="38061"/>
                      <a:pt x="16896" y="38172"/>
                    </a:cubicBezTo>
                    <a:cubicBezTo>
                      <a:pt x="16896" y="38209"/>
                      <a:pt x="16915" y="38228"/>
                      <a:pt x="16938" y="38228"/>
                    </a:cubicBezTo>
                    <a:cubicBezTo>
                      <a:pt x="16961" y="38228"/>
                      <a:pt x="16989" y="38209"/>
                      <a:pt x="17007" y="38172"/>
                    </a:cubicBezTo>
                    <a:cubicBezTo>
                      <a:pt x="17044" y="38098"/>
                      <a:pt x="17044" y="37950"/>
                      <a:pt x="17044" y="37803"/>
                    </a:cubicBezTo>
                    <a:lnTo>
                      <a:pt x="17044" y="37322"/>
                    </a:lnTo>
                    <a:cubicBezTo>
                      <a:pt x="17044" y="37248"/>
                      <a:pt x="17044" y="37248"/>
                      <a:pt x="17007" y="37248"/>
                    </a:cubicBezTo>
                    <a:lnTo>
                      <a:pt x="17266" y="37137"/>
                    </a:lnTo>
                    <a:lnTo>
                      <a:pt x="17266" y="37174"/>
                    </a:lnTo>
                    <a:cubicBezTo>
                      <a:pt x="17266" y="37433"/>
                      <a:pt x="17229" y="37766"/>
                      <a:pt x="17377" y="38061"/>
                    </a:cubicBezTo>
                    <a:cubicBezTo>
                      <a:pt x="16859" y="38283"/>
                      <a:pt x="16416" y="38616"/>
                      <a:pt x="15972" y="38986"/>
                    </a:cubicBezTo>
                    <a:cubicBezTo>
                      <a:pt x="16046" y="38690"/>
                      <a:pt x="15972" y="38468"/>
                      <a:pt x="15972" y="38172"/>
                    </a:cubicBezTo>
                    <a:cubicBezTo>
                      <a:pt x="15972" y="38154"/>
                      <a:pt x="15963" y="38145"/>
                      <a:pt x="15954" y="38145"/>
                    </a:cubicBezTo>
                    <a:cubicBezTo>
                      <a:pt x="15944" y="38145"/>
                      <a:pt x="15935" y="38154"/>
                      <a:pt x="15935" y="38172"/>
                    </a:cubicBezTo>
                    <a:cubicBezTo>
                      <a:pt x="15935" y="38468"/>
                      <a:pt x="15898" y="38727"/>
                      <a:pt x="15935" y="39023"/>
                    </a:cubicBezTo>
                    <a:cubicBezTo>
                      <a:pt x="15787" y="39171"/>
                      <a:pt x="15676" y="39281"/>
                      <a:pt x="15565" y="39429"/>
                    </a:cubicBezTo>
                    <a:cubicBezTo>
                      <a:pt x="15565" y="39455"/>
                      <a:pt x="15565" y="39498"/>
                      <a:pt x="15578" y="39498"/>
                    </a:cubicBezTo>
                    <a:cubicBezTo>
                      <a:pt x="15583" y="39498"/>
                      <a:pt x="15591" y="39489"/>
                      <a:pt x="15602" y="39466"/>
                    </a:cubicBezTo>
                    <a:cubicBezTo>
                      <a:pt x="16046" y="39207"/>
                      <a:pt x="16416" y="38838"/>
                      <a:pt x="16822" y="38542"/>
                    </a:cubicBezTo>
                    <a:cubicBezTo>
                      <a:pt x="17012" y="38416"/>
                      <a:pt x="17208" y="38296"/>
                      <a:pt x="17414" y="38186"/>
                    </a:cubicBezTo>
                    <a:lnTo>
                      <a:pt x="17414" y="38186"/>
                    </a:lnTo>
                    <a:cubicBezTo>
                      <a:pt x="17412" y="37900"/>
                      <a:pt x="17377" y="37647"/>
                      <a:pt x="17377" y="37359"/>
                    </a:cubicBezTo>
                    <a:cubicBezTo>
                      <a:pt x="17377" y="37322"/>
                      <a:pt x="17340" y="37322"/>
                      <a:pt x="17340" y="37322"/>
                    </a:cubicBezTo>
                    <a:cubicBezTo>
                      <a:pt x="17414" y="37285"/>
                      <a:pt x="17525" y="37211"/>
                      <a:pt x="17636" y="37174"/>
                    </a:cubicBezTo>
                    <a:lnTo>
                      <a:pt x="17636" y="37174"/>
                    </a:lnTo>
                    <a:cubicBezTo>
                      <a:pt x="17636" y="37423"/>
                      <a:pt x="17601" y="37741"/>
                      <a:pt x="17731" y="38028"/>
                    </a:cubicBezTo>
                    <a:lnTo>
                      <a:pt x="17731" y="38028"/>
                    </a:lnTo>
                    <a:cubicBezTo>
                      <a:pt x="17748" y="38020"/>
                      <a:pt x="17766" y="38013"/>
                      <a:pt x="17783" y="38005"/>
                    </a:cubicBezTo>
                    <a:lnTo>
                      <a:pt x="17783" y="38005"/>
                    </a:lnTo>
                    <a:cubicBezTo>
                      <a:pt x="17779" y="37724"/>
                      <a:pt x="17747" y="37416"/>
                      <a:pt x="17747" y="37174"/>
                    </a:cubicBezTo>
                    <a:cubicBezTo>
                      <a:pt x="17932" y="37100"/>
                      <a:pt x="18079" y="37026"/>
                      <a:pt x="18264" y="36989"/>
                    </a:cubicBezTo>
                    <a:cubicBezTo>
                      <a:pt x="18523" y="36915"/>
                      <a:pt x="18782" y="36841"/>
                      <a:pt x="19078" y="36767"/>
                    </a:cubicBezTo>
                    <a:lnTo>
                      <a:pt x="19078" y="36804"/>
                    </a:lnTo>
                    <a:cubicBezTo>
                      <a:pt x="19078" y="37021"/>
                      <a:pt x="19042" y="37343"/>
                      <a:pt x="19109" y="37564"/>
                    </a:cubicBezTo>
                    <a:lnTo>
                      <a:pt x="19109" y="37564"/>
                    </a:lnTo>
                    <a:cubicBezTo>
                      <a:pt x="19136" y="37557"/>
                      <a:pt x="19162" y="37550"/>
                      <a:pt x="19189" y="37544"/>
                    </a:cubicBezTo>
                    <a:cubicBezTo>
                      <a:pt x="19189" y="37556"/>
                      <a:pt x="19197" y="37560"/>
                      <a:pt x="19208" y="37560"/>
                    </a:cubicBezTo>
                    <a:cubicBezTo>
                      <a:pt x="19230" y="37560"/>
                      <a:pt x="19262" y="37544"/>
                      <a:pt x="19262" y="37544"/>
                    </a:cubicBezTo>
                    <a:cubicBezTo>
                      <a:pt x="19844" y="37421"/>
                      <a:pt x="20426" y="37350"/>
                      <a:pt x="20987" y="37350"/>
                    </a:cubicBezTo>
                    <a:cubicBezTo>
                      <a:pt x="21103" y="37350"/>
                      <a:pt x="21219" y="37353"/>
                      <a:pt x="21333" y="37359"/>
                    </a:cubicBezTo>
                    <a:cubicBezTo>
                      <a:pt x="23477" y="37396"/>
                      <a:pt x="25510" y="38135"/>
                      <a:pt x="27322" y="39207"/>
                    </a:cubicBezTo>
                    <a:cubicBezTo>
                      <a:pt x="27322" y="39355"/>
                      <a:pt x="27359" y="39466"/>
                      <a:pt x="27396" y="39577"/>
                    </a:cubicBezTo>
                    <a:cubicBezTo>
                      <a:pt x="27414" y="39614"/>
                      <a:pt x="27451" y="39633"/>
                      <a:pt x="27488" y="39633"/>
                    </a:cubicBezTo>
                    <a:cubicBezTo>
                      <a:pt x="27525" y="39633"/>
                      <a:pt x="27562" y="39614"/>
                      <a:pt x="27581" y="39577"/>
                    </a:cubicBezTo>
                    <a:lnTo>
                      <a:pt x="27581" y="39651"/>
                    </a:lnTo>
                    <a:cubicBezTo>
                      <a:pt x="27581" y="39725"/>
                      <a:pt x="27618" y="39762"/>
                      <a:pt x="27692" y="39762"/>
                    </a:cubicBezTo>
                    <a:lnTo>
                      <a:pt x="28061" y="39762"/>
                    </a:lnTo>
                    <a:lnTo>
                      <a:pt x="28098" y="39799"/>
                    </a:lnTo>
                    <a:lnTo>
                      <a:pt x="28135" y="39799"/>
                    </a:lnTo>
                    <a:lnTo>
                      <a:pt x="28135" y="39762"/>
                    </a:lnTo>
                    <a:lnTo>
                      <a:pt x="28098" y="39762"/>
                    </a:lnTo>
                    <a:cubicBezTo>
                      <a:pt x="28098" y="39614"/>
                      <a:pt x="28098" y="39540"/>
                      <a:pt x="28061" y="39392"/>
                    </a:cubicBezTo>
                    <a:cubicBezTo>
                      <a:pt x="28339" y="39374"/>
                      <a:pt x="28598" y="39365"/>
                      <a:pt x="28852" y="39365"/>
                    </a:cubicBezTo>
                    <a:cubicBezTo>
                      <a:pt x="29106" y="39365"/>
                      <a:pt x="29355" y="39374"/>
                      <a:pt x="29614" y="39392"/>
                    </a:cubicBezTo>
                    <a:cubicBezTo>
                      <a:pt x="30095" y="39429"/>
                      <a:pt x="30539" y="39503"/>
                      <a:pt x="31019" y="39503"/>
                    </a:cubicBezTo>
                    <a:cubicBezTo>
                      <a:pt x="30945" y="39577"/>
                      <a:pt x="30908" y="39688"/>
                      <a:pt x="30945" y="39799"/>
                    </a:cubicBezTo>
                    <a:lnTo>
                      <a:pt x="30945" y="39819"/>
                    </a:lnTo>
                    <a:lnTo>
                      <a:pt x="30945" y="39819"/>
                    </a:lnTo>
                    <a:cubicBezTo>
                      <a:pt x="30846" y="39815"/>
                      <a:pt x="30748" y="39810"/>
                      <a:pt x="30649" y="39804"/>
                    </a:cubicBezTo>
                    <a:lnTo>
                      <a:pt x="30649" y="39804"/>
                    </a:lnTo>
                    <a:lnTo>
                      <a:pt x="30649" y="39836"/>
                    </a:lnTo>
                    <a:lnTo>
                      <a:pt x="30945" y="39836"/>
                    </a:lnTo>
                    <a:lnTo>
                      <a:pt x="30945" y="39819"/>
                    </a:lnTo>
                    <a:lnTo>
                      <a:pt x="30945" y="39819"/>
                    </a:lnTo>
                    <a:cubicBezTo>
                      <a:pt x="30991" y="39821"/>
                      <a:pt x="31037" y="39823"/>
                      <a:pt x="31083" y="39824"/>
                    </a:cubicBezTo>
                    <a:lnTo>
                      <a:pt x="31083" y="39824"/>
                    </a:lnTo>
                    <a:cubicBezTo>
                      <a:pt x="31087" y="39810"/>
                      <a:pt x="31093" y="39799"/>
                      <a:pt x="31093" y="39799"/>
                    </a:cubicBezTo>
                    <a:cubicBezTo>
                      <a:pt x="31093" y="39725"/>
                      <a:pt x="31093" y="39614"/>
                      <a:pt x="31130" y="39503"/>
                    </a:cubicBezTo>
                    <a:lnTo>
                      <a:pt x="31241" y="39503"/>
                    </a:lnTo>
                    <a:cubicBezTo>
                      <a:pt x="31204" y="39503"/>
                      <a:pt x="31204" y="39540"/>
                      <a:pt x="31241" y="39577"/>
                    </a:cubicBezTo>
                    <a:cubicBezTo>
                      <a:pt x="31306" y="39674"/>
                      <a:pt x="31370" y="39743"/>
                      <a:pt x="31385" y="39832"/>
                    </a:cubicBezTo>
                    <a:lnTo>
                      <a:pt x="31385" y="39832"/>
                    </a:lnTo>
                    <a:cubicBezTo>
                      <a:pt x="31284" y="39831"/>
                      <a:pt x="31183" y="39828"/>
                      <a:pt x="31083" y="39824"/>
                    </a:cubicBezTo>
                    <a:lnTo>
                      <a:pt x="31083" y="39824"/>
                    </a:lnTo>
                    <a:cubicBezTo>
                      <a:pt x="31075" y="39846"/>
                      <a:pt x="31071" y="39873"/>
                      <a:pt x="31093" y="39873"/>
                    </a:cubicBezTo>
                    <a:lnTo>
                      <a:pt x="31389" y="39873"/>
                    </a:lnTo>
                    <a:cubicBezTo>
                      <a:pt x="31389" y="39859"/>
                      <a:pt x="31388" y="39845"/>
                      <a:pt x="31385" y="39832"/>
                    </a:cubicBezTo>
                    <a:lnTo>
                      <a:pt x="31385" y="39832"/>
                    </a:lnTo>
                    <a:cubicBezTo>
                      <a:pt x="31509" y="39835"/>
                      <a:pt x="31633" y="39836"/>
                      <a:pt x="31759" y="39836"/>
                    </a:cubicBezTo>
                    <a:cubicBezTo>
                      <a:pt x="31796" y="39836"/>
                      <a:pt x="31832" y="39799"/>
                      <a:pt x="31832" y="39762"/>
                    </a:cubicBezTo>
                    <a:cubicBezTo>
                      <a:pt x="31832" y="39577"/>
                      <a:pt x="31796" y="39466"/>
                      <a:pt x="31685" y="39355"/>
                    </a:cubicBezTo>
                    <a:cubicBezTo>
                      <a:pt x="31663" y="39323"/>
                      <a:pt x="31632" y="39309"/>
                      <a:pt x="31600" y="39309"/>
                    </a:cubicBezTo>
                    <a:cubicBezTo>
                      <a:pt x="31525" y="39309"/>
                      <a:pt x="31447" y="39388"/>
                      <a:pt x="31500" y="39466"/>
                    </a:cubicBezTo>
                    <a:cubicBezTo>
                      <a:pt x="31574" y="39540"/>
                      <a:pt x="31611" y="39614"/>
                      <a:pt x="31611" y="39651"/>
                    </a:cubicBezTo>
                    <a:lnTo>
                      <a:pt x="31426" y="39651"/>
                    </a:lnTo>
                    <a:cubicBezTo>
                      <a:pt x="31426" y="39540"/>
                      <a:pt x="31278" y="39355"/>
                      <a:pt x="31130" y="39281"/>
                    </a:cubicBezTo>
                    <a:lnTo>
                      <a:pt x="31759" y="39281"/>
                    </a:lnTo>
                    <a:cubicBezTo>
                      <a:pt x="31832" y="39281"/>
                      <a:pt x="31832" y="39207"/>
                      <a:pt x="31832" y="39171"/>
                    </a:cubicBezTo>
                    <a:cubicBezTo>
                      <a:pt x="31204" y="38135"/>
                      <a:pt x="30391" y="37211"/>
                      <a:pt x="29429" y="36472"/>
                    </a:cubicBezTo>
                    <a:cubicBezTo>
                      <a:pt x="28690" y="35917"/>
                      <a:pt x="27877" y="35473"/>
                      <a:pt x="27026" y="34993"/>
                    </a:cubicBezTo>
                    <a:cubicBezTo>
                      <a:pt x="26250" y="34623"/>
                      <a:pt x="25474" y="34253"/>
                      <a:pt x="24660" y="33995"/>
                    </a:cubicBezTo>
                    <a:cubicBezTo>
                      <a:pt x="24414" y="33896"/>
                      <a:pt x="23954" y="33699"/>
                      <a:pt x="23565" y="33699"/>
                    </a:cubicBezTo>
                    <a:close/>
                    <a:moveTo>
                      <a:pt x="29957" y="39524"/>
                    </a:moveTo>
                    <a:cubicBezTo>
                      <a:pt x="29951" y="39524"/>
                      <a:pt x="29947" y="39528"/>
                      <a:pt x="29947" y="39540"/>
                    </a:cubicBezTo>
                    <a:cubicBezTo>
                      <a:pt x="29910" y="39540"/>
                      <a:pt x="29836" y="39540"/>
                      <a:pt x="29836" y="39577"/>
                    </a:cubicBezTo>
                    <a:lnTo>
                      <a:pt x="29836" y="39614"/>
                    </a:lnTo>
                    <a:lnTo>
                      <a:pt x="29836" y="39725"/>
                    </a:lnTo>
                    <a:cubicBezTo>
                      <a:pt x="29836" y="39729"/>
                      <a:pt x="29837" y="39733"/>
                      <a:pt x="29838" y="39737"/>
                    </a:cubicBezTo>
                    <a:lnTo>
                      <a:pt x="29838" y="39737"/>
                    </a:lnTo>
                    <a:cubicBezTo>
                      <a:pt x="29801" y="39733"/>
                      <a:pt x="29763" y="39729"/>
                      <a:pt x="29725" y="39725"/>
                    </a:cubicBezTo>
                    <a:cubicBezTo>
                      <a:pt x="29564" y="39748"/>
                      <a:pt x="29400" y="39760"/>
                      <a:pt x="29234" y="39766"/>
                    </a:cubicBezTo>
                    <a:lnTo>
                      <a:pt x="29234" y="39766"/>
                    </a:lnTo>
                    <a:cubicBezTo>
                      <a:pt x="29447" y="39799"/>
                      <a:pt x="29659" y="39800"/>
                      <a:pt x="29836" y="39836"/>
                    </a:cubicBezTo>
                    <a:cubicBezTo>
                      <a:pt x="29910" y="39836"/>
                      <a:pt x="29910" y="39910"/>
                      <a:pt x="29910" y="39910"/>
                    </a:cubicBezTo>
                    <a:lnTo>
                      <a:pt x="29947" y="39910"/>
                    </a:lnTo>
                    <a:cubicBezTo>
                      <a:pt x="29914" y="39843"/>
                      <a:pt x="29851" y="39777"/>
                      <a:pt x="29838" y="39737"/>
                    </a:cubicBezTo>
                    <a:lnTo>
                      <a:pt x="29838" y="39737"/>
                    </a:lnTo>
                    <a:cubicBezTo>
                      <a:pt x="29936" y="39748"/>
                      <a:pt x="30034" y="39757"/>
                      <a:pt x="30132" y="39766"/>
                    </a:cubicBezTo>
                    <a:lnTo>
                      <a:pt x="30132" y="39766"/>
                    </a:lnTo>
                    <a:lnTo>
                      <a:pt x="30132" y="39762"/>
                    </a:lnTo>
                    <a:cubicBezTo>
                      <a:pt x="30132" y="39725"/>
                      <a:pt x="30132" y="39651"/>
                      <a:pt x="30095" y="39651"/>
                    </a:cubicBezTo>
                    <a:cubicBezTo>
                      <a:pt x="30095" y="39614"/>
                      <a:pt x="30021" y="39577"/>
                      <a:pt x="30021" y="39577"/>
                    </a:cubicBezTo>
                    <a:cubicBezTo>
                      <a:pt x="30021" y="39577"/>
                      <a:pt x="30021" y="39540"/>
                      <a:pt x="29984" y="39540"/>
                    </a:cubicBezTo>
                    <a:cubicBezTo>
                      <a:pt x="29984" y="39540"/>
                      <a:pt x="29968" y="39524"/>
                      <a:pt x="29957" y="39524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44"/>
              <p:cNvSpPr/>
              <p:nvPr/>
            </p:nvSpPr>
            <p:spPr>
              <a:xfrm>
                <a:off x="3968025" y="1597600"/>
                <a:ext cx="27775" cy="18875"/>
              </a:xfrm>
              <a:custGeom>
                <a:rect b="b" l="l" r="r" t="t"/>
                <a:pathLst>
                  <a:path extrusionOk="0" h="755" w="1111">
                    <a:moveTo>
                      <a:pt x="962" y="116"/>
                    </a:moveTo>
                    <a:cubicBezTo>
                      <a:pt x="933" y="383"/>
                      <a:pt x="808" y="555"/>
                      <a:pt x="587" y="555"/>
                    </a:cubicBezTo>
                    <a:cubicBezTo>
                      <a:pt x="533" y="555"/>
                      <a:pt x="473" y="544"/>
                      <a:pt x="408" y="523"/>
                    </a:cubicBezTo>
                    <a:cubicBezTo>
                      <a:pt x="371" y="523"/>
                      <a:pt x="186" y="486"/>
                      <a:pt x="186" y="449"/>
                    </a:cubicBezTo>
                    <a:cubicBezTo>
                      <a:pt x="186" y="338"/>
                      <a:pt x="186" y="227"/>
                      <a:pt x="297" y="190"/>
                    </a:cubicBezTo>
                    <a:cubicBezTo>
                      <a:pt x="334" y="153"/>
                      <a:pt x="371" y="153"/>
                      <a:pt x="482" y="153"/>
                    </a:cubicBezTo>
                    <a:cubicBezTo>
                      <a:pt x="556" y="153"/>
                      <a:pt x="666" y="116"/>
                      <a:pt x="740" y="116"/>
                    </a:cubicBezTo>
                    <a:close/>
                    <a:moveTo>
                      <a:pt x="877" y="1"/>
                    </a:moveTo>
                    <a:cubicBezTo>
                      <a:pt x="740" y="1"/>
                      <a:pt x="593" y="17"/>
                      <a:pt x="445" y="116"/>
                    </a:cubicBezTo>
                    <a:cubicBezTo>
                      <a:pt x="371" y="116"/>
                      <a:pt x="260" y="116"/>
                      <a:pt x="186" y="153"/>
                    </a:cubicBezTo>
                    <a:cubicBezTo>
                      <a:pt x="38" y="264"/>
                      <a:pt x="38" y="375"/>
                      <a:pt x="1" y="559"/>
                    </a:cubicBezTo>
                    <a:cubicBezTo>
                      <a:pt x="1" y="633"/>
                      <a:pt x="1" y="633"/>
                      <a:pt x="38" y="633"/>
                    </a:cubicBezTo>
                    <a:cubicBezTo>
                      <a:pt x="192" y="685"/>
                      <a:pt x="365" y="754"/>
                      <a:pt x="530" y="754"/>
                    </a:cubicBezTo>
                    <a:cubicBezTo>
                      <a:pt x="602" y="754"/>
                      <a:pt x="673" y="741"/>
                      <a:pt x="740" y="707"/>
                    </a:cubicBezTo>
                    <a:cubicBezTo>
                      <a:pt x="962" y="633"/>
                      <a:pt x="1073" y="375"/>
                      <a:pt x="1073" y="153"/>
                    </a:cubicBezTo>
                    <a:cubicBezTo>
                      <a:pt x="1110" y="79"/>
                      <a:pt x="1110" y="5"/>
                      <a:pt x="1073" y="5"/>
                    </a:cubicBezTo>
                    <a:cubicBezTo>
                      <a:pt x="1012" y="5"/>
                      <a:pt x="946" y="1"/>
                      <a:pt x="8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44"/>
              <p:cNvSpPr/>
              <p:nvPr/>
            </p:nvSpPr>
            <p:spPr>
              <a:xfrm>
                <a:off x="4007775" y="1596250"/>
                <a:ext cx="25900" cy="16500"/>
              </a:xfrm>
              <a:custGeom>
                <a:rect b="b" l="l" r="r" t="t"/>
                <a:pathLst>
                  <a:path extrusionOk="0" h="660" w="1036">
                    <a:moveTo>
                      <a:pt x="815" y="227"/>
                    </a:moveTo>
                    <a:cubicBezTo>
                      <a:pt x="851" y="227"/>
                      <a:pt x="888" y="231"/>
                      <a:pt x="925" y="244"/>
                    </a:cubicBezTo>
                    <a:cubicBezTo>
                      <a:pt x="851" y="355"/>
                      <a:pt x="777" y="503"/>
                      <a:pt x="629" y="540"/>
                    </a:cubicBezTo>
                    <a:cubicBezTo>
                      <a:pt x="602" y="546"/>
                      <a:pt x="576" y="549"/>
                      <a:pt x="551" y="549"/>
                    </a:cubicBezTo>
                    <a:cubicBezTo>
                      <a:pt x="439" y="549"/>
                      <a:pt x="343" y="489"/>
                      <a:pt x="223" y="429"/>
                    </a:cubicBezTo>
                    <a:cubicBezTo>
                      <a:pt x="297" y="318"/>
                      <a:pt x="444" y="318"/>
                      <a:pt x="629" y="244"/>
                    </a:cubicBezTo>
                    <a:cubicBezTo>
                      <a:pt x="679" y="244"/>
                      <a:pt x="744" y="227"/>
                      <a:pt x="815" y="227"/>
                    </a:cubicBezTo>
                    <a:close/>
                    <a:moveTo>
                      <a:pt x="767" y="0"/>
                    </a:moveTo>
                    <a:cubicBezTo>
                      <a:pt x="640" y="0"/>
                      <a:pt x="505" y="36"/>
                      <a:pt x="370" y="59"/>
                    </a:cubicBezTo>
                    <a:cubicBezTo>
                      <a:pt x="370" y="59"/>
                      <a:pt x="297" y="59"/>
                      <a:pt x="297" y="133"/>
                    </a:cubicBezTo>
                    <a:cubicBezTo>
                      <a:pt x="186" y="170"/>
                      <a:pt x="38" y="244"/>
                      <a:pt x="1" y="392"/>
                    </a:cubicBezTo>
                    <a:cubicBezTo>
                      <a:pt x="1" y="429"/>
                      <a:pt x="1" y="503"/>
                      <a:pt x="38" y="503"/>
                    </a:cubicBezTo>
                    <a:cubicBezTo>
                      <a:pt x="168" y="581"/>
                      <a:pt x="318" y="659"/>
                      <a:pt x="472" y="659"/>
                    </a:cubicBezTo>
                    <a:cubicBezTo>
                      <a:pt x="536" y="659"/>
                      <a:pt x="601" y="646"/>
                      <a:pt x="666" y="613"/>
                    </a:cubicBezTo>
                    <a:cubicBezTo>
                      <a:pt x="925" y="577"/>
                      <a:pt x="962" y="281"/>
                      <a:pt x="999" y="133"/>
                    </a:cubicBezTo>
                    <a:cubicBezTo>
                      <a:pt x="1036" y="133"/>
                      <a:pt x="1036" y="133"/>
                      <a:pt x="999" y="59"/>
                    </a:cubicBezTo>
                    <a:cubicBezTo>
                      <a:pt x="926" y="15"/>
                      <a:pt x="848" y="0"/>
                      <a:pt x="7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44"/>
              <p:cNvSpPr/>
              <p:nvPr/>
            </p:nvSpPr>
            <p:spPr>
              <a:xfrm>
                <a:off x="4046600" y="1598175"/>
                <a:ext cx="28675" cy="16550"/>
              </a:xfrm>
              <a:custGeom>
                <a:rect b="b" l="l" r="r" t="t"/>
                <a:pathLst>
                  <a:path extrusionOk="0" h="662" w="1147">
                    <a:moveTo>
                      <a:pt x="222" y="167"/>
                    </a:moveTo>
                    <a:cubicBezTo>
                      <a:pt x="222" y="204"/>
                      <a:pt x="222" y="204"/>
                      <a:pt x="296" y="278"/>
                    </a:cubicBezTo>
                    <a:cubicBezTo>
                      <a:pt x="311" y="285"/>
                      <a:pt x="329" y="288"/>
                      <a:pt x="348" y="288"/>
                    </a:cubicBezTo>
                    <a:cubicBezTo>
                      <a:pt x="426" y="288"/>
                      <a:pt x="533" y="241"/>
                      <a:pt x="592" y="241"/>
                    </a:cubicBezTo>
                    <a:cubicBezTo>
                      <a:pt x="666" y="241"/>
                      <a:pt x="723" y="208"/>
                      <a:pt x="797" y="208"/>
                    </a:cubicBezTo>
                    <a:cubicBezTo>
                      <a:pt x="834" y="208"/>
                      <a:pt x="875" y="216"/>
                      <a:pt x="925" y="241"/>
                    </a:cubicBezTo>
                    <a:cubicBezTo>
                      <a:pt x="822" y="395"/>
                      <a:pt x="683" y="460"/>
                      <a:pt x="520" y="460"/>
                    </a:cubicBezTo>
                    <a:cubicBezTo>
                      <a:pt x="450" y="460"/>
                      <a:pt x="375" y="448"/>
                      <a:pt x="296" y="426"/>
                    </a:cubicBezTo>
                    <a:cubicBezTo>
                      <a:pt x="222" y="426"/>
                      <a:pt x="148" y="315"/>
                      <a:pt x="148" y="278"/>
                    </a:cubicBezTo>
                    <a:cubicBezTo>
                      <a:pt x="148" y="241"/>
                      <a:pt x="185" y="241"/>
                      <a:pt x="222" y="167"/>
                    </a:cubicBezTo>
                    <a:close/>
                    <a:moveTo>
                      <a:pt x="814" y="0"/>
                    </a:moveTo>
                    <a:cubicBezTo>
                      <a:pt x="740" y="0"/>
                      <a:pt x="666" y="19"/>
                      <a:pt x="592" y="56"/>
                    </a:cubicBezTo>
                    <a:lnTo>
                      <a:pt x="555" y="56"/>
                    </a:lnTo>
                    <a:cubicBezTo>
                      <a:pt x="483" y="27"/>
                      <a:pt x="401" y="10"/>
                      <a:pt x="322" y="10"/>
                    </a:cubicBezTo>
                    <a:cubicBezTo>
                      <a:pt x="197" y="10"/>
                      <a:pt x="83" y="54"/>
                      <a:pt x="37" y="167"/>
                    </a:cubicBezTo>
                    <a:cubicBezTo>
                      <a:pt x="1" y="315"/>
                      <a:pt x="111" y="463"/>
                      <a:pt x="222" y="536"/>
                    </a:cubicBezTo>
                    <a:cubicBezTo>
                      <a:pt x="333" y="620"/>
                      <a:pt x="486" y="661"/>
                      <a:pt x="617" y="661"/>
                    </a:cubicBezTo>
                    <a:cubicBezTo>
                      <a:pt x="661" y="661"/>
                      <a:pt x="703" y="657"/>
                      <a:pt x="740" y="647"/>
                    </a:cubicBezTo>
                    <a:cubicBezTo>
                      <a:pt x="962" y="610"/>
                      <a:pt x="1110" y="352"/>
                      <a:pt x="1147" y="167"/>
                    </a:cubicBezTo>
                    <a:lnTo>
                      <a:pt x="1036" y="56"/>
                    </a:lnTo>
                    <a:cubicBezTo>
                      <a:pt x="962" y="19"/>
                      <a:pt x="888" y="0"/>
                      <a:pt x="8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44"/>
              <p:cNvSpPr/>
              <p:nvPr/>
            </p:nvSpPr>
            <p:spPr>
              <a:xfrm>
                <a:off x="4080800" y="1598275"/>
                <a:ext cx="29600" cy="19925"/>
              </a:xfrm>
              <a:custGeom>
                <a:rect b="b" l="l" r="r" t="t"/>
                <a:pathLst>
                  <a:path extrusionOk="0" h="797" w="1184">
                    <a:moveTo>
                      <a:pt x="629" y="200"/>
                    </a:moveTo>
                    <a:cubicBezTo>
                      <a:pt x="777" y="200"/>
                      <a:pt x="851" y="311"/>
                      <a:pt x="888" y="348"/>
                    </a:cubicBezTo>
                    <a:cubicBezTo>
                      <a:pt x="818" y="441"/>
                      <a:pt x="688" y="535"/>
                      <a:pt x="556" y="535"/>
                    </a:cubicBezTo>
                    <a:cubicBezTo>
                      <a:pt x="479" y="535"/>
                      <a:pt x="401" y="503"/>
                      <a:pt x="333" y="422"/>
                    </a:cubicBezTo>
                    <a:cubicBezTo>
                      <a:pt x="296" y="348"/>
                      <a:pt x="259" y="274"/>
                      <a:pt x="296" y="200"/>
                    </a:cubicBezTo>
                    <a:close/>
                    <a:moveTo>
                      <a:pt x="593" y="0"/>
                    </a:moveTo>
                    <a:cubicBezTo>
                      <a:pt x="507" y="0"/>
                      <a:pt x="415" y="28"/>
                      <a:pt x="333" y="89"/>
                    </a:cubicBezTo>
                    <a:cubicBezTo>
                      <a:pt x="296" y="89"/>
                      <a:pt x="185" y="89"/>
                      <a:pt x="148" y="126"/>
                    </a:cubicBezTo>
                    <a:cubicBezTo>
                      <a:pt x="0" y="237"/>
                      <a:pt x="74" y="422"/>
                      <a:pt x="111" y="496"/>
                    </a:cubicBezTo>
                    <a:cubicBezTo>
                      <a:pt x="185" y="643"/>
                      <a:pt x="333" y="717"/>
                      <a:pt x="481" y="791"/>
                    </a:cubicBezTo>
                    <a:cubicBezTo>
                      <a:pt x="500" y="794"/>
                      <a:pt x="520" y="796"/>
                      <a:pt x="540" y="796"/>
                    </a:cubicBezTo>
                    <a:cubicBezTo>
                      <a:pt x="747" y="796"/>
                      <a:pt x="971" y="627"/>
                      <a:pt x="1073" y="459"/>
                    </a:cubicBezTo>
                    <a:cubicBezTo>
                      <a:pt x="1183" y="422"/>
                      <a:pt x="1183" y="311"/>
                      <a:pt x="1183" y="311"/>
                    </a:cubicBezTo>
                    <a:cubicBezTo>
                      <a:pt x="1073" y="163"/>
                      <a:pt x="962" y="89"/>
                      <a:pt x="777" y="52"/>
                    </a:cubicBezTo>
                    <a:cubicBezTo>
                      <a:pt x="727" y="19"/>
                      <a:pt x="662" y="0"/>
                      <a:pt x="5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44"/>
              <p:cNvSpPr/>
              <p:nvPr/>
            </p:nvSpPr>
            <p:spPr>
              <a:xfrm>
                <a:off x="3374950" y="1017950"/>
                <a:ext cx="195500" cy="210875"/>
              </a:xfrm>
              <a:custGeom>
                <a:rect b="b" l="l" r="r" t="t"/>
                <a:pathLst>
                  <a:path extrusionOk="0" h="8435" w="7820">
                    <a:moveTo>
                      <a:pt x="7720" y="0"/>
                    </a:moveTo>
                    <a:cubicBezTo>
                      <a:pt x="7707" y="0"/>
                      <a:pt x="7693" y="3"/>
                      <a:pt x="7679" y="10"/>
                    </a:cubicBezTo>
                    <a:cubicBezTo>
                      <a:pt x="4758" y="2450"/>
                      <a:pt x="2429" y="5445"/>
                      <a:pt x="26" y="8366"/>
                    </a:cubicBezTo>
                    <a:cubicBezTo>
                      <a:pt x="0" y="8391"/>
                      <a:pt x="28" y="8434"/>
                      <a:pt x="47" y="8434"/>
                    </a:cubicBezTo>
                    <a:cubicBezTo>
                      <a:pt x="56" y="8434"/>
                      <a:pt x="63" y="8426"/>
                      <a:pt x="63" y="8403"/>
                    </a:cubicBezTo>
                    <a:cubicBezTo>
                      <a:pt x="2614" y="5593"/>
                      <a:pt x="4869" y="2598"/>
                      <a:pt x="7790" y="84"/>
                    </a:cubicBezTo>
                    <a:cubicBezTo>
                      <a:pt x="7820" y="54"/>
                      <a:pt x="7777" y="0"/>
                      <a:pt x="77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44"/>
              <p:cNvSpPr/>
              <p:nvPr/>
            </p:nvSpPr>
            <p:spPr>
              <a:xfrm>
                <a:off x="3391825" y="1065075"/>
                <a:ext cx="206350" cy="203075"/>
              </a:xfrm>
              <a:custGeom>
                <a:rect b="b" l="l" r="r" t="t"/>
                <a:pathLst>
                  <a:path extrusionOk="0" h="8123" w="8254">
                    <a:moveTo>
                      <a:pt x="8208" y="0"/>
                    </a:moveTo>
                    <a:cubicBezTo>
                      <a:pt x="8202" y="0"/>
                      <a:pt x="8194" y="3"/>
                      <a:pt x="8187" y="11"/>
                    </a:cubicBezTo>
                    <a:cubicBezTo>
                      <a:pt x="5118" y="2303"/>
                      <a:pt x="2530" y="5224"/>
                      <a:pt x="53" y="8070"/>
                    </a:cubicBezTo>
                    <a:cubicBezTo>
                      <a:pt x="1" y="8097"/>
                      <a:pt x="23" y="8123"/>
                      <a:pt x="53" y="8123"/>
                    </a:cubicBezTo>
                    <a:cubicBezTo>
                      <a:pt x="65" y="8123"/>
                      <a:pt x="79" y="8118"/>
                      <a:pt x="90" y="8107"/>
                    </a:cubicBezTo>
                    <a:cubicBezTo>
                      <a:pt x="2715" y="5372"/>
                      <a:pt x="5155" y="2377"/>
                      <a:pt x="8224" y="48"/>
                    </a:cubicBezTo>
                    <a:cubicBezTo>
                      <a:pt x="8253" y="48"/>
                      <a:pt x="8236" y="0"/>
                      <a:pt x="82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44"/>
              <p:cNvSpPr/>
              <p:nvPr/>
            </p:nvSpPr>
            <p:spPr>
              <a:xfrm>
                <a:off x="3365675" y="1062850"/>
                <a:ext cx="290450" cy="298650"/>
              </a:xfrm>
              <a:custGeom>
                <a:rect b="b" l="l" r="r" t="t"/>
                <a:pathLst>
                  <a:path extrusionOk="0" h="11946" w="11618">
                    <a:moveTo>
                      <a:pt x="11557" y="0"/>
                    </a:moveTo>
                    <a:cubicBezTo>
                      <a:pt x="11546" y="0"/>
                      <a:pt x="11534" y="7"/>
                      <a:pt x="11525" y="26"/>
                    </a:cubicBezTo>
                    <a:cubicBezTo>
                      <a:pt x="9824" y="2170"/>
                      <a:pt x="7865" y="4130"/>
                      <a:pt x="5905" y="6052"/>
                    </a:cubicBezTo>
                    <a:cubicBezTo>
                      <a:pt x="3909" y="7975"/>
                      <a:pt x="1765" y="9823"/>
                      <a:pt x="27" y="11893"/>
                    </a:cubicBezTo>
                    <a:cubicBezTo>
                      <a:pt x="1" y="11920"/>
                      <a:pt x="30" y="11946"/>
                      <a:pt x="50" y="11946"/>
                    </a:cubicBezTo>
                    <a:cubicBezTo>
                      <a:pt x="58" y="11946"/>
                      <a:pt x="64" y="11941"/>
                      <a:pt x="64" y="11930"/>
                    </a:cubicBezTo>
                    <a:cubicBezTo>
                      <a:pt x="2060" y="9971"/>
                      <a:pt x="3983" y="8048"/>
                      <a:pt x="6016" y="6163"/>
                    </a:cubicBezTo>
                    <a:cubicBezTo>
                      <a:pt x="8013" y="4241"/>
                      <a:pt x="10009" y="2281"/>
                      <a:pt x="11562" y="63"/>
                    </a:cubicBezTo>
                    <a:cubicBezTo>
                      <a:pt x="11617" y="63"/>
                      <a:pt x="11590" y="0"/>
                      <a:pt x="115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44"/>
              <p:cNvSpPr/>
              <p:nvPr/>
            </p:nvSpPr>
            <p:spPr>
              <a:xfrm>
                <a:off x="3361725" y="1027175"/>
                <a:ext cx="421475" cy="406975"/>
              </a:xfrm>
              <a:custGeom>
                <a:rect b="b" l="l" r="r" t="t"/>
                <a:pathLst>
                  <a:path extrusionOk="0" h="16279" w="16859">
                    <a:moveTo>
                      <a:pt x="16839" y="1"/>
                    </a:moveTo>
                    <a:cubicBezTo>
                      <a:pt x="16835" y="1"/>
                      <a:pt x="16829" y="4"/>
                      <a:pt x="16822" y="11"/>
                    </a:cubicBezTo>
                    <a:cubicBezTo>
                      <a:pt x="13458" y="2414"/>
                      <a:pt x="10685" y="5520"/>
                      <a:pt x="7579" y="8255"/>
                    </a:cubicBezTo>
                    <a:cubicBezTo>
                      <a:pt x="6174" y="9512"/>
                      <a:pt x="4695" y="10732"/>
                      <a:pt x="3365" y="12026"/>
                    </a:cubicBezTo>
                    <a:cubicBezTo>
                      <a:pt x="2071" y="13247"/>
                      <a:pt x="777" y="14614"/>
                      <a:pt x="0" y="16204"/>
                    </a:cubicBezTo>
                    <a:cubicBezTo>
                      <a:pt x="0" y="16278"/>
                      <a:pt x="37" y="16278"/>
                      <a:pt x="37" y="16278"/>
                    </a:cubicBezTo>
                    <a:cubicBezTo>
                      <a:pt x="2034" y="13173"/>
                      <a:pt x="4880" y="10917"/>
                      <a:pt x="7616" y="8440"/>
                    </a:cubicBezTo>
                    <a:cubicBezTo>
                      <a:pt x="10722" y="5668"/>
                      <a:pt x="13531" y="2636"/>
                      <a:pt x="16859" y="85"/>
                    </a:cubicBezTo>
                    <a:cubicBezTo>
                      <a:pt x="16859" y="55"/>
                      <a:pt x="16859" y="1"/>
                      <a:pt x="16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44"/>
              <p:cNvSpPr/>
              <p:nvPr/>
            </p:nvSpPr>
            <p:spPr>
              <a:xfrm>
                <a:off x="3420875" y="1059525"/>
                <a:ext cx="417625" cy="365375"/>
              </a:xfrm>
              <a:custGeom>
                <a:rect b="b" l="l" r="r" t="t"/>
                <a:pathLst>
                  <a:path extrusionOk="0" h="14615" w="16705">
                    <a:moveTo>
                      <a:pt x="16605" y="1"/>
                    </a:moveTo>
                    <a:cubicBezTo>
                      <a:pt x="16591" y="1"/>
                      <a:pt x="16577" y="4"/>
                      <a:pt x="16563" y="11"/>
                    </a:cubicBezTo>
                    <a:cubicBezTo>
                      <a:pt x="16194" y="344"/>
                      <a:pt x="15713" y="602"/>
                      <a:pt x="15269" y="935"/>
                    </a:cubicBezTo>
                    <a:cubicBezTo>
                      <a:pt x="14530" y="1490"/>
                      <a:pt x="13864" y="2044"/>
                      <a:pt x="13162" y="2636"/>
                    </a:cubicBezTo>
                    <a:cubicBezTo>
                      <a:pt x="11572" y="3930"/>
                      <a:pt x="10056" y="5335"/>
                      <a:pt x="8578" y="6666"/>
                    </a:cubicBezTo>
                    <a:cubicBezTo>
                      <a:pt x="7062" y="8034"/>
                      <a:pt x="5472" y="9402"/>
                      <a:pt x="3956" y="10732"/>
                    </a:cubicBezTo>
                    <a:cubicBezTo>
                      <a:pt x="3217" y="11435"/>
                      <a:pt x="2477" y="12063"/>
                      <a:pt x="1701" y="12766"/>
                    </a:cubicBezTo>
                    <a:cubicBezTo>
                      <a:pt x="1036" y="13320"/>
                      <a:pt x="444" y="13838"/>
                      <a:pt x="0" y="14577"/>
                    </a:cubicBezTo>
                    <a:cubicBezTo>
                      <a:pt x="0" y="14614"/>
                      <a:pt x="37" y="14614"/>
                      <a:pt x="37" y="14614"/>
                    </a:cubicBezTo>
                    <a:cubicBezTo>
                      <a:pt x="592" y="13912"/>
                      <a:pt x="1294" y="13320"/>
                      <a:pt x="1960" y="12729"/>
                    </a:cubicBezTo>
                    <a:cubicBezTo>
                      <a:pt x="2662" y="12100"/>
                      <a:pt x="3365" y="11472"/>
                      <a:pt x="4104" y="10880"/>
                    </a:cubicBezTo>
                    <a:cubicBezTo>
                      <a:pt x="5620" y="9512"/>
                      <a:pt x="7173" y="8181"/>
                      <a:pt x="8725" y="6814"/>
                    </a:cubicBezTo>
                    <a:cubicBezTo>
                      <a:pt x="10241" y="5409"/>
                      <a:pt x="11794" y="4041"/>
                      <a:pt x="13384" y="2673"/>
                    </a:cubicBezTo>
                    <a:cubicBezTo>
                      <a:pt x="14086" y="2118"/>
                      <a:pt x="14752" y="1527"/>
                      <a:pt x="15454" y="1009"/>
                    </a:cubicBezTo>
                    <a:cubicBezTo>
                      <a:pt x="15861" y="713"/>
                      <a:pt x="16304" y="418"/>
                      <a:pt x="16674" y="85"/>
                    </a:cubicBezTo>
                    <a:cubicBezTo>
                      <a:pt x="16704" y="55"/>
                      <a:pt x="16661" y="1"/>
                      <a:pt x="166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44"/>
              <p:cNvSpPr/>
              <p:nvPr/>
            </p:nvSpPr>
            <p:spPr>
              <a:xfrm>
                <a:off x="3553575" y="1176000"/>
                <a:ext cx="218800" cy="193825"/>
              </a:xfrm>
              <a:custGeom>
                <a:rect b="b" l="l" r="r" t="t"/>
                <a:pathLst>
                  <a:path extrusionOk="0" h="7753" w="8752">
                    <a:moveTo>
                      <a:pt x="8634" y="1"/>
                    </a:moveTo>
                    <a:cubicBezTo>
                      <a:pt x="8621" y="1"/>
                      <a:pt x="8606" y="4"/>
                      <a:pt x="8593" y="10"/>
                    </a:cubicBezTo>
                    <a:cubicBezTo>
                      <a:pt x="7078" y="1119"/>
                      <a:pt x="5599" y="2376"/>
                      <a:pt x="4194" y="3633"/>
                    </a:cubicBezTo>
                    <a:cubicBezTo>
                      <a:pt x="2752" y="4927"/>
                      <a:pt x="1384" y="6258"/>
                      <a:pt x="53" y="7700"/>
                    </a:cubicBezTo>
                    <a:cubicBezTo>
                      <a:pt x="1" y="7726"/>
                      <a:pt x="22" y="7752"/>
                      <a:pt x="53" y="7752"/>
                    </a:cubicBezTo>
                    <a:cubicBezTo>
                      <a:pt x="65" y="7752"/>
                      <a:pt x="79" y="7748"/>
                      <a:pt x="90" y="7737"/>
                    </a:cubicBezTo>
                    <a:cubicBezTo>
                      <a:pt x="1458" y="6443"/>
                      <a:pt x="2752" y="5075"/>
                      <a:pt x="4157" y="3855"/>
                    </a:cubicBezTo>
                    <a:cubicBezTo>
                      <a:pt x="5599" y="2561"/>
                      <a:pt x="7078" y="1304"/>
                      <a:pt x="8630" y="158"/>
                    </a:cubicBezTo>
                    <a:cubicBezTo>
                      <a:pt x="8752" y="67"/>
                      <a:pt x="8698" y="1"/>
                      <a:pt x="8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44"/>
              <p:cNvSpPr/>
              <p:nvPr/>
            </p:nvSpPr>
            <p:spPr>
              <a:xfrm>
                <a:off x="3644825" y="1210200"/>
                <a:ext cx="157500" cy="152650"/>
              </a:xfrm>
              <a:custGeom>
                <a:rect b="b" l="l" r="r" t="t"/>
                <a:pathLst>
                  <a:path extrusionOk="0" h="6106" w="6300">
                    <a:moveTo>
                      <a:pt x="6240" y="0"/>
                    </a:moveTo>
                    <a:cubicBezTo>
                      <a:pt x="6226" y="0"/>
                      <a:pt x="6212" y="13"/>
                      <a:pt x="6200" y="47"/>
                    </a:cubicBezTo>
                    <a:cubicBezTo>
                      <a:pt x="4167" y="2081"/>
                      <a:pt x="1801" y="3781"/>
                      <a:pt x="26" y="6036"/>
                    </a:cubicBezTo>
                    <a:cubicBezTo>
                      <a:pt x="1" y="6062"/>
                      <a:pt x="10" y="6105"/>
                      <a:pt x="43" y="6105"/>
                    </a:cubicBezTo>
                    <a:cubicBezTo>
                      <a:pt x="58" y="6105"/>
                      <a:pt x="77" y="6096"/>
                      <a:pt x="100" y="6073"/>
                    </a:cubicBezTo>
                    <a:cubicBezTo>
                      <a:pt x="2023" y="3966"/>
                      <a:pt x="4241" y="2154"/>
                      <a:pt x="6274" y="121"/>
                    </a:cubicBezTo>
                    <a:cubicBezTo>
                      <a:pt x="6300" y="70"/>
                      <a:pt x="6272" y="0"/>
                      <a:pt x="6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44"/>
              <p:cNvSpPr/>
              <p:nvPr/>
            </p:nvSpPr>
            <p:spPr>
              <a:xfrm>
                <a:off x="3718725" y="1294025"/>
                <a:ext cx="86100" cy="74850"/>
              </a:xfrm>
              <a:custGeom>
                <a:rect b="b" l="l" r="r" t="t"/>
                <a:pathLst>
                  <a:path extrusionOk="0" h="2994" w="3444">
                    <a:moveTo>
                      <a:pt x="3328" y="1"/>
                    </a:moveTo>
                    <a:cubicBezTo>
                      <a:pt x="3312" y="1"/>
                      <a:pt x="3296" y="7"/>
                      <a:pt x="3281" y="22"/>
                    </a:cubicBezTo>
                    <a:cubicBezTo>
                      <a:pt x="2172" y="872"/>
                      <a:pt x="730" y="1685"/>
                      <a:pt x="28" y="2905"/>
                    </a:cubicBezTo>
                    <a:cubicBezTo>
                      <a:pt x="1" y="2959"/>
                      <a:pt x="53" y="2994"/>
                      <a:pt x="97" y="2994"/>
                    </a:cubicBezTo>
                    <a:cubicBezTo>
                      <a:pt x="114" y="2994"/>
                      <a:pt x="129" y="2989"/>
                      <a:pt x="139" y="2979"/>
                    </a:cubicBezTo>
                    <a:cubicBezTo>
                      <a:pt x="656" y="2425"/>
                      <a:pt x="1100" y="1907"/>
                      <a:pt x="1692" y="1389"/>
                    </a:cubicBezTo>
                    <a:cubicBezTo>
                      <a:pt x="2246" y="946"/>
                      <a:pt x="2801" y="576"/>
                      <a:pt x="3355" y="95"/>
                    </a:cubicBezTo>
                    <a:cubicBezTo>
                      <a:pt x="3444" y="95"/>
                      <a:pt x="3391" y="1"/>
                      <a:pt x="33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1" name="Google Shape;871;p44"/>
            <p:cNvGrpSpPr/>
            <p:nvPr/>
          </p:nvGrpSpPr>
          <p:grpSpPr>
            <a:xfrm>
              <a:off x="1010350" y="1613450"/>
              <a:ext cx="3450300" cy="1722322"/>
              <a:chOff x="1010350" y="1613450"/>
              <a:chExt cx="3450300" cy="1722322"/>
            </a:xfrm>
          </p:grpSpPr>
          <p:sp>
            <p:nvSpPr>
              <p:cNvPr id="872" name="Google Shape;872;p44"/>
              <p:cNvSpPr/>
              <p:nvPr/>
            </p:nvSpPr>
            <p:spPr>
              <a:xfrm rot="5400000">
                <a:off x="2711442" y="-52083"/>
                <a:ext cx="53050" cy="3384116"/>
              </a:xfrm>
              <a:custGeom>
                <a:rect b="b" l="l" r="r" t="t"/>
                <a:pathLst>
                  <a:path extrusionOk="0" h="42898" w="2122">
                    <a:moveTo>
                      <a:pt x="1133" y="0"/>
                    </a:moveTo>
                    <a:cubicBezTo>
                      <a:pt x="701" y="0"/>
                      <a:pt x="284" y="270"/>
                      <a:pt x="284" y="824"/>
                    </a:cubicBezTo>
                    <a:cubicBezTo>
                      <a:pt x="299" y="14132"/>
                      <a:pt x="299" y="27455"/>
                      <a:pt x="314" y="40778"/>
                    </a:cubicBezTo>
                    <a:cubicBezTo>
                      <a:pt x="105" y="40957"/>
                      <a:pt x="0" y="41211"/>
                      <a:pt x="120" y="41569"/>
                    </a:cubicBezTo>
                    <a:cubicBezTo>
                      <a:pt x="195" y="41794"/>
                      <a:pt x="284" y="42003"/>
                      <a:pt x="344" y="42227"/>
                    </a:cubicBezTo>
                    <a:cubicBezTo>
                      <a:pt x="497" y="42663"/>
                      <a:pt x="922" y="42897"/>
                      <a:pt x="1318" y="42897"/>
                    </a:cubicBezTo>
                    <a:cubicBezTo>
                      <a:pt x="1736" y="42897"/>
                      <a:pt x="2121" y="42637"/>
                      <a:pt x="2121" y="42077"/>
                    </a:cubicBezTo>
                    <a:cubicBezTo>
                      <a:pt x="2091" y="28381"/>
                      <a:pt x="2091" y="14655"/>
                      <a:pt x="2076" y="914"/>
                    </a:cubicBezTo>
                    <a:cubicBezTo>
                      <a:pt x="2076" y="311"/>
                      <a:pt x="1596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44"/>
              <p:cNvSpPr/>
              <p:nvPr/>
            </p:nvSpPr>
            <p:spPr>
              <a:xfrm rot="5400000">
                <a:off x="2711442" y="1617167"/>
                <a:ext cx="53050" cy="3384116"/>
              </a:xfrm>
              <a:custGeom>
                <a:rect b="b" l="l" r="r" t="t"/>
                <a:pathLst>
                  <a:path extrusionOk="0" h="42898" w="2122">
                    <a:moveTo>
                      <a:pt x="1133" y="0"/>
                    </a:moveTo>
                    <a:cubicBezTo>
                      <a:pt x="701" y="0"/>
                      <a:pt x="284" y="270"/>
                      <a:pt x="284" y="824"/>
                    </a:cubicBezTo>
                    <a:cubicBezTo>
                      <a:pt x="299" y="14132"/>
                      <a:pt x="299" y="27455"/>
                      <a:pt x="314" y="40778"/>
                    </a:cubicBezTo>
                    <a:cubicBezTo>
                      <a:pt x="105" y="40957"/>
                      <a:pt x="0" y="41211"/>
                      <a:pt x="120" y="41569"/>
                    </a:cubicBezTo>
                    <a:cubicBezTo>
                      <a:pt x="195" y="41794"/>
                      <a:pt x="284" y="42003"/>
                      <a:pt x="344" y="42227"/>
                    </a:cubicBezTo>
                    <a:cubicBezTo>
                      <a:pt x="497" y="42663"/>
                      <a:pt x="922" y="42897"/>
                      <a:pt x="1318" y="42897"/>
                    </a:cubicBezTo>
                    <a:cubicBezTo>
                      <a:pt x="1736" y="42897"/>
                      <a:pt x="2121" y="42637"/>
                      <a:pt x="2121" y="42077"/>
                    </a:cubicBezTo>
                    <a:cubicBezTo>
                      <a:pt x="2091" y="28381"/>
                      <a:pt x="2091" y="14655"/>
                      <a:pt x="2076" y="914"/>
                    </a:cubicBezTo>
                    <a:cubicBezTo>
                      <a:pt x="2076" y="311"/>
                      <a:pt x="1596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44"/>
              <p:cNvSpPr/>
              <p:nvPr/>
            </p:nvSpPr>
            <p:spPr>
              <a:xfrm>
                <a:off x="1010350" y="1617171"/>
                <a:ext cx="53050" cy="1718601"/>
              </a:xfrm>
              <a:custGeom>
                <a:rect b="b" l="l" r="r" t="t"/>
                <a:pathLst>
                  <a:path extrusionOk="0" h="42898" w="2122">
                    <a:moveTo>
                      <a:pt x="1133" y="0"/>
                    </a:moveTo>
                    <a:cubicBezTo>
                      <a:pt x="701" y="0"/>
                      <a:pt x="284" y="270"/>
                      <a:pt x="284" y="824"/>
                    </a:cubicBezTo>
                    <a:cubicBezTo>
                      <a:pt x="299" y="14132"/>
                      <a:pt x="299" y="27455"/>
                      <a:pt x="314" y="40778"/>
                    </a:cubicBezTo>
                    <a:cubicBezTo>
                      <a:pt x="105" y="40957"/>
                      <a:pt x="0" y="41211"/>
                      <a:pt x="120" y="41569"/>
                    </a:cubicBezTo>
                    <a:cubicBezTo>
                      <a:pt x="195" y="41794"/>
                      <a:pt x="284" y="42003"/>
                      <a:pt x="344" y="42227"/>
                    </a:cubicBezTo>
                    <a:cubicBezTo>
                      <a:pt x="497" y="42663"/>
                      <a:pt x="922" y="42897"/>
                      <a:pt x="1318" y="42897"/>
                    </a:cubicBezTo>
                    <a:cubicBezTo>
                      <a:pt x="1736" y="42897"/>
                      <a:pt x="2121" y="42637"/>
                      <a:pt x="2121" y="42077"/>
                    </a:cubicBezTo>
                    <a:cubicBezTo>
                      <a:pt x="2091" y="28381"/>
                      <a:pt x="2091" y="14655"/>
                      <a:pt x="2076" y="914"/>
                    </a:cubicBezTo>
                    <a:cubicBezTo>
                      <a:pt x="2076" y="311"/>
                      <a:pt x="1596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44"/>
              <p:cNvSpPr/>
              <p:nvPr/>
            </p:nvSpPr>
            <p:spPr>
              <a:xfrm>
                <a:off x="4407600" y="1617171"/>
                <a:ext cx="53050" cy="1718601"/>
              </a:xfrm>
              <a:custGeom>
                <a:rect b="b" l="l" r="r" t="t"/>
                <a:pathLst>
                  <a:path extrusionOk="0" h="42898" w="2122">
                    <a:moveTo>
                      <a:pt x="1133" y="0"/>
                    </a:moveTo>
                    <a:cubicBezTo>
                      <a:pt x="701" y="0"/>
                      <a:pt x="284" y="270"/>
                      <a:pt x="284" y="824"/>
                    </a:cubicBezTo>
                    <a:cubicBezTo>
                      <a:pt x="299" y="14132"/>
                      <a:pt x="299" y="27455"/>
                      <a:pt x="314" y="40778"/>
                    </a:cubicBezTo>
                    <a:cubicBezTo>
                      <a:pt x="105" y="40957"/>
                      <a:pt x="0" y="41211"/>
                      <a:pt x="120" y="41569"/>
                    </a:cubicBezTo>
                    <a:cubicBezTo>
                      <a:pt x="195" y="41794"/>
                      <a:pt x="284" y="42003"/>
                      <a:pt x="344" y="42227"/>
                    </a:cubicBezTo>
                    <a:cubicBezTo>
                      <a:pt x="497" y="42663"/>
                      <a:pt x="922" y="42897"/>
                      <a:pt x="1318" y="42897"/>
                    </a:cubicBezTo>
                    <a:cubicBezTo>
                      <a:pt x="1736" y="42897"/>
                      <a:pt x="2121" y="42637"/>
                      <a:pt x="2121" y="42077"/>
                    </a:cubicBezTo>
                    <a:cubicBezTo>
                      <a:pt x="2091" y="28381"/>
                      <a:pt x="2091" y="14655"/>
                      <a:pt x="2076" y="914"/>
                    </a:cubicBezTo>
                    <a:cubicBezTo>
                      <a:pt x="2076" y="311"/>
                      <a:pt x="1596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76" name="Google Shape;876;p44"/>
          <p:cNvSpPr/>
          <p:nvPr/>
        </p:nvSpPr>
        <p:spPr>
          <a:xfrm>
            <a:off x="-12" y="635238"/>
            <a:ext cx="1480375" cy="226525"/>
          </a:xfrm>
          <a:custGeom>
            <a:rect b="b" l="l" r="r" t="t"/>
            <a:pathLst>
              <a:path extrusionOk="0" h="9061" w="59215">
                <a:moveTo>
                  <a:pt x="28164" y="6570"/>
                </a:moveTo>
                <a:cubicBezTo>
                  <a:pt x="28206" y="6570"/>
                  <a:pt x="28227" y="6591"/>
                  <a:pt x="28227" y="6591"/>
                </a:cubicBezTo>
                <a:cubicBezTo>
                  <a:pt x="28227" y="6591"/>
                  <a:pt x="28206" y="6591"/>
                  <a:pt x="28164" y="6570"/>
                </a:cubicBezTo>
                <a:close/>
                <a:moveTo>
                  <a:pt x="2951" y="8035"/>
                </a:moveTo>
                <a:cubicBezTo>
                  <a:pt x="2951" y="8042"/>
                  <a:pt x="2951" y="8044"/>
                  <a:pt x="2950" y="8044"/>
                </a:cubicBezTo>
                <a:cubicBezTo>
                  <a:pt x="2949" y="8044"/>
                  <a:pt x="2944" y="8035"/>
                  <a:pt x="2930" y="8035"/>
                </a:cubicBezTo>
                <a:close/>
                <a:moveTo>
                  <a:pt x="48272" y="0"/>
                </a:moveTo>
                <a:cubicBezTo>
                  <a:pt x="48146" y="0"/>
                  <a:pt x="48020" y="21"/>
                  <a:pt x="47895" y="105"/>
                </a:cubicBezTo>
                <a:cubicBezTo>
                  <a:pt x="47686" y="209"/>
                  <a:pt x="47497" y="356"/>
                  <a:pt x="47372" y="565"/>
                </a:cubicBezTo>
                <a:cubicBezTo>
                  <a:pt x="47288" y="691"/>
                  <a:pt x="47225" y="816"/>
                  <a:pt x="47163" y="942"/>
                </a:cubicBezTo>
                <a:cubicBezTo>
                  <a:pt x="47058" y="1130"/>
                  <a:pt x="46974" y="1318"/>
                  <a:pt x="46870" y="1486"/>
                </a:cubicBezTo>
                <a:cubicBezTo>
                  <a:pt x="46702" y="1800"/>
                  <a:pt x="46535" y="2093"/>
                  <a:pt x="46367" y="2406"/>
                </a:cubicBezTo>
                <a:cubicBezTo>
                  <a:pt x="46221" y="2678"/>
                  <a:pt x="46095" y="2950"/>
                  <a:pt x="45928" y="3222"/>
                </a:cubicBezTo>
                <a:cubicBezTo>
                  <a:pt x="45635" y="3746"/>
                  <a:pt x="45342" y="4269"/>
                  <a:pt x="44987" y="4771"/>
                </a:cubicBezTo>
                <a:cubicBezTo>
                  <a:pt x="44903" y="4855"/>
                  <a:pt x="44861" y="4917"/>
                  <a:pt x="44777" y="5022"/>
                </a:cubicBezTo>
                <a:cubicBezTo>
                  <a:pt x="44715" y="4562"/>
                  <a:pt x="44673" y="4080"/>
                  <a:pt x="44652" y="3578"/>
                </a:cubicBezTo>
                <a:cubicBezTo>
                  <a:pt x="44610" y="3181"/>
                  <a:pt x="44589" y="2720"/>
                  <a:pt x="44568" y="2302"/>
                </a:cubicBezTo>
                <a:cubicBezTo>
                  <a:pt x="44568" y="2134"/>
                  <a:pt x="44547" y="1946"/>
                  <a:pt x="44526" y="1758"/>
                </a:cubicBezTo>
                <a:lnTo>
                  <a:pt x="44526" y="1486"/>
                </a:lnTo>
                <a:cubicBezTo>
                  <a:pt x="44526" y="1360"/>
                  <a:pt x="44484" y="1256"/>
                  <a:pt x="44484" y="1130"/>
                </a:cubicBezTo>
                <a:cubicBezTo>
                  <a:pt x="44463" y="963"/>
                  <a:pt x="44422" y="816"/>
                  <a:pt x="44338" y="691"/>
                </a:cubicBezTo>
                <a:cubicBezTo>
                  <a:pt x="44254" y="565"/>
                  <a:pt x="44150" y="481"/>
                  <a:pt x="44024" y="377"/>
                </a:cubicBezTo>
                <a:cubicBezTo>
                  <a:pt x="43940" y="314"/>
                  <a:pt x="43815" y="293"/>
                  <a:pt x="43710" y="251"/>
                </a:cubicBezTo>
                <a:cubicBezTo>
                  <a:pt x="43637" y="230"/>
                  <a:pt x="43569" y="220"/>
                  <a:pt x="43504" y="220"/>
                </a:cubicBezTo>
                <a:cubicBezTo>
                  <a:pt x="43438" y="220"/>
                  <a:pt x="43375" y="230"/>
                  <a:pt x="43313" y="251"/>
                </a:cubicBezTo>
                <a:cubicBezTo>
                  <a:pt x="43103" y="293"/>
                  <a:pt x="42978" y="419"/>
                  <a:pt x="42873" y="586"/>
                </a:cubicBezTo>
                <a:cubicBezTo>
                  <a:pt x="42706" y="795"/>
                  <a:pt x="42580" y="1025"/>
                  <a:pt x="42476" y="1235"/>
                </a:cubicBezTo>
                <a:cubicBezTo>
                  <a:pt x="42413" y="1360"/>
                  <a:pt x="42350" y="1465"/>
                  <a:pt x="42287" y="1611"/>
                </a:cubicBezTo>
                <a:cubicBezTo>
                  <a:pt x="42183" y="1821"/>
                  <a:pt x="42057" y="2009"/>
                  <a:pt x="41953" y="2239"/>
                </a:cubicBezTo>
                <a:cubicBezTo>
                  <a:pt x="41576" y="2909"/>
                  <a:pt x="41220" y="3557"/>
                  <a:pt x="40781" y="4185"/>
                </a:cubicBezTo>
                <a:cubicBezTo>
                  <a:pt x="40613" y="4373"/>
                  <a:pt x="40467" y="4562"/>
                  <a:pt x="40279" y="4687"/>
                </a:cubicBezTo>
                <a:lnTo>
                  <a:pt x="40258" y="4687"/>
                </a:lnTo>
                <a:cubicBezTo>
                  <a:pt x="40069" y="4122"/>
                  <a:pt x="39902" y="3536"/>
                  <a:pt x="39777" y="2971"/>
                </a:cubicBezTo>
                <a:cubicBezTo>
                  <a:pt x="39756" y="2867"/>
                  <a:pt x="39735" y="2762"/>
                  <a:pt x="39693" y="2616"/>
                </a:cubicBezTo>
                <a:cubicBezTo>
                  <a:pt x="39672" y="2469"/>
                  <a:pt x="39630" y="2302"/>
                  <a:pt x="39588" y="2134"/>
                </a:cubicBezTo>
                <a:lnTo>
                  <a:pt x="39442" y="1570"/>
                </a:lnTo>
                <a:cubicBezTo>
                  <a:pt x="39379" y="1423"/>
                  <a:pt x="39337" y="1256"/>
                  <a:pt x="39233" y="1130"/>
                </a:cubicBezTo>
                <a:cubicBezTo>
                  <a:pt x="39170" y="1046"/>
                  <a:pt x="39128" y="1005"/>
                  <a:pt x="39065" y="942"/>
                </a:cubicBezTo>
                <a:cubicBezTo>
                  <a:pt x="39002" y="879"/>
                  <a:pt x="38835" y="774"/>
                  <a:pt x="38709" y="733"/>
                </a:cubicBezTo>
                <a:cubicBezTo>
                  <a:pt x="38626" y="712"/>
                  <a:pt x="38542" y="712"/>
                  <a:pt x="38437" y="712"/>
                </a:cubicBezTo>
                <a:cubicBezTo>
                  <a:pt x="38333" y="712"/>
                  <a:pt x="38249" y="733"/>
                  <a:pt x="38103" y="774"/>
                </a:cubicBezTo>
                <a:cubicBezTo>
                  <a:pt x="37977" y="795"/>
                  <a:pt x="37852" y="900"/>
                  <a:pt x="37747" y="984"/>
                </a:cubicBezTo>
                <a:cubicBezTo>
                  <a:pt x="37663" y="1025"/>
                  <a:pt x="37642" y="1088"/>
                  <a:pt x="37580" y="1151"/>
                </a:cubicBezTo>
                <a:cubicBezTo>
                  <a:pt x="37475" y="1298"/>
                  <a:pt x="37349" y="1444"/>
                  <a:pt x="37245" y="1611"/>
                </a:cubicBezTo>
                <a:cubicBezTo>
                  <a:pt x="37161" y="1716"/>
                  <a:pt x="37098" y="1842"/>
                  <a:pt x="37015" y="1967"/>
                </a:cubicBezTo>
                <a:cubicBezTo>
                  <a:pt x="36931" y="2072"/>
                  <a:pt x="36847" y="2197"/>
                  <a:pt x="36805" y="2302"/>
                </a:cubicBezTo>
                <a:cubicBezTo>
                  <a:pt x="36680" y="2511"/>
                  <a:pt x="36533" y="2699"/>
                  <a:pt x="36429" y="2909"/>
                </a:cubicBezTo>
                <a:cubicBezTo>
                  <a:pt x="36261" y="3202"/>
                  <a:pt x="36094" y="3453"/>
                  <a:pt x="35906" y="3746"/>
                </a:cubicBezTo>
                <a:cubicBezTo>
                  <a:pt x="35759" y="3976"/>
                  <a:pt x="35634" y="4248"/>
                  <a:pt x="35466" y="4478"/>
                </a:cubicBezTo>
                <a:cubicBezTo>
                  <a:pt x="35278" y="4771"/>
                  <a:pt x="35111" y="5022"/>
                  <a:pt x="34901" y="5294"/>
                </a:cubicBezTo>
                <a:cubicBezTo>
                  <a:pt x="34692" y="5524"/>
                  <a:pt x="34483" y="5754"/>
                  <a:pt x="34232" y="5943"/>
                </a:cubicBezTo>
                <a:lnTo>
                  <a:pt x="34002" y="6110"/>
                </a:lnTo>
                <a:cubicBezTo>
                  <a:pt x="33981" y="6110"/>
                  <a:pt x="33960" y="6131"/>
                  <a:pt x="33897" y="6131"/>
                </a:cubicBezTo>
                <a:lnTo>
                  <a:pt x="33876" y="6131"/>
                </a:lnTo>
                <a:cubicBezTo>
                  <a:pt x="33771" y="5963"/>
                  <a:pt x="33688" y="5817"/>
                  <a:pt x="33604" y="5629"/>
                </a:cubicBezTo>
                <a:cubicBezTo>
                  <a:pt x="33437" y="5147"/>
                  <a:pt x="33290" y="4666"/>
                  <a:pt x="33227" y="4164"/>
                </a:cubicBezTo>
                <a:cubicBezTo>
                  <a:pt x="33165" y="3850"/>
                  <a:pt x="33123" y="3557"/>
                  <a:pt x="33060" y="3243"/>
                </a:cubicBezTo>
                <a:cubicBezTo>
                  <a:pt x="33039" y="3013"/>
                  <a:pt x="32976" y="2783"/>
                  <a:pt x="32955" y="2553"/>
                </a:cubicBezTo>
                <a:cubicBezTo>
                  <a:pt x="32955" y="2469"/>
                  <a:pt x="32935" y="2386"/>
                  <a:pt x="32935" y="2281"/>
                </a:cubicBezTo>
                <a:cubicBezTo>
                  <a:pt x="32914" y="2176"/>
                  <a:pt x="32872" y="2093"/>
                  <a:pt x="32830" y="1967"/>
                </a:cubicBezTo>
                <a:cubicBezTo>
                  <a:pt x="32746" y="1758"/>
                  <a:pt x="32537" y="1611"/>
                  <a:pt x="32328" y="1549"/>
                </a:cubicBezTo>
                <a:cubicBezTo>
                  <a:pt x="32265" y="1538"/>
                  <a:pt x="32202" y="1533"/>
                  <a:pt x="32137" y="1533"/>
                </a:cubicBezTo>
                <a:cubicBezTo>
                  <a:pt x="32071" y="1533"/>
                  <a:pt x="32003" y="1538"/>
                  <a:pt x="31930" y="1549"/>
                </a:cubicBezTo>
                <a:lnTo>
                  <a:pt x="31888" y="1549"/>
                </a:lnTo>
                <a:cubicBezTo>
                  <a:pt x="31784" y="1570"/>
                  <a:pt x="31679" y="1632"/>
                  <a:pt x="31595" y="1716"/>
                </a:cubicBezTo>
                <a:cubicBezTo>
                  <a:pt x="31449" y="1821"/>
                  <a:pt x="31386" y="1988"/>
                  <a:pt x="31302" y="2155"/>
                </a:cubicBezTo>
                <a:cubicBezTo>
                  <a:pt x="31156" y="2448"/>
                  <a:pt x="30989" y="2699"/>
                  <a:pt x="30821" y="2992"/>
                </a:cubicBezTo>
                <a:cubicBezTo>
                  <a:pt x="30319" y="3829"/>
                  <a:pt x="29817" y="4687"/>
                  <a:pt x="29210" y="5482"/>
                </a:cubicBezTo>
                <a:cubicBezTo>
                  <a:pt x="28980" y="5754"/>
                  <a:pt x="28750" y="6026"/>
                  <a:pt x="28457" y="6277"/>
                </a:cubicBezTo>
                <a:cubicBezTo>
                  <a:pt x="28352" y="6361"/>
                  <a:pt x="28248" y="6424"/>
                  <a:pt x="28143" y="6466"/>
                </a:cubicBezTo>
                <a:cubicBezTo>
                  <a:pt x="28080" y="6340"/>
                  <a:pt x="28059" y="6194"/>
                  <a:pt x="28017" y="6089"/>
                </a:cubicBezTo>
                <a:cubicBezTo>
                  <a:pt x="27955" y="5943"/>
                  <a:pt x="27934" y="5796"/>
                  <a:pt x="27871" y="5650"/>
                </a:cubicBezTo>
                <a:cubicBezTo>
                  <a:pt x="27808" y="5419"/>
                  <a:pt x="27787" y="5147"/>
                  <a:pt x="27704" y="4917"/>
                </a:cubicBezTo>
                <a:cubicBezTo>
                  <a:pt x="27641" y="4687"/>
                  <a:pt x="27599" y="4415"/>
                  <a:pt x="27536" y="4185"/>
                </a:cubicBezTo>
                <a:cubicBezTo>
                  <a:pt x="27494" y="3997"/>
                  <a:pt x="27453" y="3787"/>
                  <a:pt x="27411" y="3620"/>
                </a:cubicBezTo>
                <a:cubicBezTo>
                  <a:pt x="27390" y="3432"/>
                  <a:pt x="27327" y="3264"/>
                  <a:pt x="27285" y="3118"/>
                </a:cubicBezTo>
                <a:cubicBezTo>
                  <a:pt x="27243" y="2992"/>
                  <a:pt x="27222" y="2846"/>
                  <a:pt x="27181" y="2720"/>
                </a:cubicBezTo>
                <a:cubicBezTo>
                  <a:pt x="27097" y="2427"/>
                  <a:pt x="26888" y="2155"/>
                  <a:pt x="26574" y="2051"/>
                </a:cubicBezTo>
                <a:cubicBezTo>
                  <a:pt x="26473" y="2019"/>
                  <a:pt x="26370" y="2003"/>
                  <a:pt x="26270" y="2003"/>
                </a:cubicBezTo>
                <a:cubicBezTo>
                  <a:pt x="26036" y="2003"/>
                  <a:pt x="25814" y="2091"/>
                  <a:pt x="25653" y="2281"/>
                </a:cubicBezTo>
                <a:cubicBezTo>
                  <a:pt x="25590" y="2386"/>
                  <a:pt x="25507" y="2490"/>
                  <a:pt x="25444" y="2595"/>
                </a:cubicBezTo>
                <a:cubicBezTo>
                  <a:pt x="25402" y="2720"/>
                  <a:pt x="25318" y="2846"/>
                  <a:pt x="25256" y="2992"/>
                </a:cubicBezTo>
                <a:cubicBezTo>
                  <a:pt x="25172" y="3160"/>
                  <a:pt x="25088" y="3348"/>
                  <a:pt x="25004" y="3536"/>
                </a:cubicBezTo>
                <a:cubicBezTo>
                  <a:pt x="24586" y="4352"/>
                  <a:pt x="24168" y="5189"/>
                  <a:pt x="23624" y="5943"/>
                </a:cubicBezTo>
                <a:cubicBezTo>
                  <a:pt x="23498" y="6089"/>
                  <a:pt x="23331" y="6256"/>
                  <a:pt x="23163" y="6403"/>
                </a:cubicBezTo>
                <a:cubicBezTo>
                  <a:pt x="23100" y="6466"/>
                  <a:pt x="23038" y="6487"/>
                  <a:pt x="22975" y="6549"/>
                </a:cubicBezTo>
                <a:cubicBezTo>
                  <a:pt x="22933" y="6549"/>
                  <a:pt x="22891" y="6570"/>
                  <a:pt x="22870" y="6570"/>
                </a:cubicBezTo>
                <a:cubicBezTo>
                  <a:pt x="22861" y="6559"/>
                  <a:pt x="22853" y="6548"/>
                  <a:pt x="22844" y="6536"/>
                </a:cubicBezTo>
                <a:lnTo>
                  <a:pt x="22844" y="6536"/>
                </a:lnTo>
                <a:lnTo>
                  <a:pt x="22870" y="6549"/>
                </a:lnTo>
                <a:cubicBezTo>
                  <a:pt x="22870" y="6530"/>
                  <a:pt x="22870" y="6529"/>
                  <a:pt x="22839" y="6528"/>
                </a:cubicBezTo>
                <a:lnTo>
                  <a:pt x="22839" y="6528"/>
                </a:lnTo>
                <a:cubicBezTo>
                  <a:pt x="22841" y="6531"/>
                  <a:pt x="22842" y="6534"/>
                  <a:pt x="22844" y="6536"/>
                </a:cubicBezTo>
                <a:lnTo>
                  <a:pt x="22844" y="6536"/>
                </a:lnTo>
                <a:lnTo>
                  <a:pt x="22828" y="6528"/>
                </a:lnTo>
                <a:cubicBezTo>
                  <a:pt x="22832" y="6528"/>
                  <a:pt x="22836" y="6528"/>
                  <a:pt x="22839" y="6528"/>
                </a:cubicBezTo>
                <a:lnTo>
                  <a:pt x="22839" y="6528"/>
                </a:lnTo>
                <a:cubicBezTo>
                  <a:pt x="22771" y="6433"/>
                  <a:pt x="22718" y="6326"/>
                  <a:pt x="22682" y="6235"/>
                </a:cubicBezTo>
                <a:cubicBezTo>
                  <a:pt x="22515" y="5838"/>
                  <a:pt x="22410" y="5440"/>
                  <a:pt x="22305" y="5043"/>
                </a:cubicBezTo>
                <a:cubicBezTo>
                  <a:pt x="22263" y="4813"/>
                  <a:pt x="22180" y="4562"/>
                  <a:pt x="22117" y="4311"/>
                </a:cubicBezTo>
                <a:cubicBezTo>
                  <a:pt x="22075" y="4038"/>
                  <a:pt x="21991" y="3746"/>
                  <a:pt x="21950" y="3474"/>
                </a:cubicBezTo>
                <a:lnTo>
                  <a:pt x="21866" y="3097"/>
                </a:lnTo>
                <a:cubicBezTo>
                  <a:pt x="21845" y="2909"/>
                  <a:pt x="21803" y="2741"/>
                  <a:pt x="21740" y="2595"/>
                </a:cubicBezTo>
                <a:cubicBezTo>
                  <a:pt x="21699" y="2511"/>
                  <a:pt x="21678" y="2469"/>
                  <a:pt x="21636" y="2386"/>
                </a:cubicBezTo>
                <a:cubicBezTo>
                  <a:pt x="21573" y="2302"/>
                  <a:pt x="21510" y="2197"/>
                  <a:pt x="21427" y="2114"/>
                </a:cubicBezTo>
                <a:cubicBezTo>
                  <a:pt x="21343" y="2009"/>
                  <a:pt x="21155" y="1967"/>
                  <a:pt x="21029" y="1967"/>
                </a:cubicBezTo>
                <a:cubicBezTo>
                  <a:pt x="20820" y="1967"/>
                  <a:pt x="20673" y="2072"/>
                  <a:pt x="20569" y="2218"/>
                </a:cubicBezTo>
                <a:cubicBezTo>
                  <a:pt x="20485" y="2365"/>
                  <a:pt x="20380" y="2469"/>
                  <a:pt x="20318" y="2595"/>
                </a:cubicBezTo>
                <a:cubicBezTo>
                  <a:pt x="20255" y="2741"/>
                  <a:pt x="20171" y="2930"/>
                  <a:pt x="20087" y="3118"/>
                </a:cubicBezTo>
                <a:cubicBezTo>
                  <a:pt x="19962" y="3432"/>
                  <a:pt x="19836" y="3725"/>
                  <a:pt x="19690" y="4038"/>
                </a:cubicBezTo>
                <a:cubicBezTo>
                  <a:pt x="19522" y="4457"/>
                  <a:pt x="19334" y="4875"/>
                  <a:pt x="19125" y="5294"/>
                </a:cubicBezTo>
                <a:cubicBezTo>
                  <a:pt x="18916" y="5671"/>
                  <a:pt x="18706" y="6089"/>
                  <a:pt x="18434" y="6466"/>
                </a:cubicBezTo>
                <a:cubicBezTo>
                  <a:pt x="18309" y="6612"/>
                  <a:pt x="18183" y="6779"/>
                  <a:pt x="18058" y="6905"/>
                </a:cubicBezTo>
                <a:cubicBezTo>
                  <a:pt x="17995" y="6968"/>
                  <a:pt x="17911" y="6989"/>
                  <a:pt x="17870" y="7010"/>
                </a:cubicBezTo>
                <a:lnTo>
                  <a:pt x="17849" y="7010"/>
                </a:lnTo>
                <a:lnTo>
                  <a:pt x="17849" y="6989"/>
                </a:lnTo>
                <a:cubicBezTo>
                  <a:pt x="17807" y="6968"/>
                  <a:pt x="17786" y="6905"/>
                  <a:pt x="17786" y="6884"/>
                </a:cubicBezTo>
                <a:cubicBezTo>
                  <a:pt x="17556" y="6298"/>
                  <a:pt x="17430" y="5712"/>
                  <a:pt x="17284" y="5106"/>
                </a:cubicBezTo>
                <a:cubicBezTo>
                  <a:pt x="17242" y="4834"/>
                  <a:pt x="17158" y="4562"/>
                  <a:pt x="17116" y="4290"/>
                </a:cubicBezTo>
                <a:cubicBezTo>
                  <a:pt x="17053" y="4101"/>
                  <a:pt x="17033" y="3955"/>
                  <a:pt x="16970" y="3766"/>
                </a:cubicBezTo>
                <a:cubicBezTo>
                  <a:pt x="16949" y="3641"/>
                  <a:pt x="16865" y="3515"/>
                  <a:pt x="16823" y="3411"/>
                </a:cubicBezTo>
                <a:cubicBezTo>
                  <a:pt x="16740" y="3264"/>
                  <a:pt x="16635" y="3160"/>
                  <a:pt x="16530" y="3055"/>
                </a:cubicBezTo>
                <a:cubicBezTo>
                  <a:pt x="16447" y="2950"/>
                  <a:pt x="16321" y="2930"/>
                  <a:pt x="16196" y="2930"/>
                </a:cubicBezTo>
                <a:cubicBezTo>
                  <a:pt x="16007" y="2930"/>
                  <a:pt x="15882" y="3034"/>
                  <a:pt x="15777" y="3160"/>
                </a:cubicBezTo>
                <a:cubicBezTo>
                  <a:pt x="15693" y="3264"/>
                  <a:pt x="15610" y="3411"/>
                  <a:pt x="15547" y="3536"/>
                </a:cubicBezTo>
                <a:cubicBezTo>
                  <a:pt x="15463" y="3683"/>
                  <a:pt x="15401" y="3871"/>
                  <a:pt x="15338" y="4038"/>
                </a:cubicBezTo>
                <a:cubicBezTo>
                  <a:pt x="15149" y="4457"/>
                  <a:pt x="14961" y="4875"/>
                  <a:pt x="14752" y="5252"/>
                </a:cubicBezTo>
                <a:cubicBezTo>
                  <a:pt x="14626" y="5545"/>
                  <a:pt x="14459" y="5859"/>
                  <a:pt x="14333" y="6152"/>
                </a:cubicBezTo>
                <a:cubicBezTo>
                  <a:pt x="14187" y="6445"/>
                  <a:pt x="14040" y="6759"/>
                  <a:pt x="13873" y="7031"/>
                </a:cubicBezTo>
                <a:cubicBezTo>
                  <a:pt x="13706" y="7303"/>
                  <a:pt x="13580" y="7533"/>
                  <a:pt x="13392" y="7763"/>
                </a:cubicBezTo>
                <a:cubicBezTo>
                  <a:pt x="13266" y="7930"/>
                  <a:pt x="13162" y="8056"/>
                  <a:pt x="12994" y="8160"/>
                </a:cubicBezTo>
                <a:cubicBezTo>
                  <a:pt x="12973" y="8181"/>
                  <a:pt x="12952" y="8181"/>
                  <a:pt x="12952" y="8181"/>
                </a:cubicBezTo>
                <a:cubicBezTo>
                  <a:pt x="12932" y="8181"/>
                  <a:pt x="12890" y="8223"/>
                  <a:pt x="12869" y="8223"/>
                </a:cubicBezTo>
                <a:cubicBezTo>
                  <a:pt x="12848" y="8160"/>
                  <a:pt x="12827" y="8140"/>
                  <a:pt x="12785" y="8077"/>
                </a:cubicBezTo>
                <a:cubicBezTo>
                  <a:pt x="12701" y="7826"/>
                  <a:pt x="12660" y="7533"/>
                  <a:pt x="12639" y="7240"/>
                </a:cubicBezTo>
                <a:cubicBezTo>
                  <a:pt x="12597" y="7031"/>
                  <a:pt x="12555" y="6821"/>
                  <a:pt x="12534" y="6612"/>
                </a:cubicBezTo>
                <a:cubicBezTo>
                  <a:pt x="12471" y="6131"/>
                  <a:pt x="12408" y="5650"/>
                  <a:pt x="12367" y="5147"/>
                </a:cubicBezTo>
                <a:cubicBezTo>
                  <a:pt x="12346" y="4792"/>
                  <a:pt x="12325" y="4394"/>
                  <a:pt x="12283" y="4038"/>
                </a:cubicBezTo>
                <a:cubicBezTo>
                  <a:pt x="12283" y="3829"/>
                  <a:pt x="12262" y="3641"/>
                  <a:pt x="12262" y="3432"/>
                </a:cubicBezTo>
                <a:cubicBezTo>
                  <a:pt x="12262" y="3264"/>
                  <a:pt x="12241" y="3097"/>
                  <a:pt x="12220" y="2930"/>
                </a:cubicBezTo>
                <a:cubicBezTo>
                  <a:pt x="12178" y="2741"/>
                  <a:pt x="12074" y="2595"/>
                  <a:pt x="11969" y="2427"/>
                </a:cubicBezTo>
                <a:cubicBezTo>
                  <a:pt x="11927" y="2323"/>
                  <a:pt x="11823" y="2260"/>
                  <a:pt x="11718" y="2218"/>
                </a:cubicBezTo>
                <a:cubicBezTo>
                  <a:pt x="11675" y="2207"/>
                  <a:pt x="11633" y="2202"/>
                  <a:pt x="11593" y="2202"/>
                </a:cubicBezTo>
                <a:cubicBezTo>
                  <a:pt x="11478" y="2202"/>
                  <a:pt x="11377" y="2245"/>
                  <a:pt x="11299" y="2323"/>
                </a:cubicBezTo>
                <a:cubicBezTo>
                  <a:pt x="11174" y="2427"/>
                  <a:pt x="11069" y="2532"/>
                  <a:pt x="10965" y="2678"/>
                </a:cubicBezTo>
                <a:cubicBezTo>
                  <a:pt x="10860" y="2825"/>
                  <a:pt x="10776" y="2992"/>
                  <a:pt x="10672" y="3160"/>
                </a:cubicBezTo>
                <a:cubicBezTo>
                  <a:pt x="10588" y="3306"/>
                  <a:pt x="10546" y="3432"/>
                  <a:pt x="10463" y="3557"/>
                </a:cubicBezTo>
                <a:cubicBezTo>
                  <a:pt x="10337" y="3787"/>
                  <a:pt x="10232" y="3997"/>
                  <a:pt x="10086" y="4248"/>
                </a:cubicBezTo>
                <a:cubicBezTo>
                  <a:pt x="9563" y="5189"/>
                  <a:pt x="9082" y="6131"/>
                  <a:pt x="8412" y="6968"/>
                </a:cubicBezTo>
                <a:cubicBezTo>
                  <a:pt x="8286" y="7114"/>
                  <a:pt x="8182" y="7240"/>
                  <a:pt x="8056" y="7407"/>
                </a:cubicBezTo>
                <a:cubicBezTo>
                  <a:pt x="7994" y="7491"/>
                  <a:pt x="7931" y="7533"/>
                  <a:pt x="7868" y="7616"/>
                </a:cubicBezTo>
                <a:lnTo>
                  <a:pt x="7722" y="6905"/>
                </a:lnTo>
                <a:cubicBezTo>
                  <a:pt x="7659" y="6654"/>
                  <a:pt x="7617" y="6361"/>
                  <a:pt x="7554" y="6089"/>
                </a:cubicBezTo>
                <a:cubicBezTo>
                  <a:pt x="7450" y="5399"/>
                  <a:pt x="7345" y="4708"/>
                  <a:pt x="7240" y="3997"/>
                </a:cubicBezTo>
                <a:cubicBezTo>
                  <a:pt x="7198" y="3725"/>
                  <a:pt x="7157" y="3453"/>
                  <a:pt x="7094" y="3160"/>
                </a:cubicBezTo>
                <a:cubicBezTo>
                  <a:pt x="7052" y="2992"/>
                  <a:pt x="7010" y="2804"/>
                  <a:pt x="6989" y="2616"/>
                </a:cubicBezTo>
                <a:cubicBezTo>
                  <a:pt x="6947" y="2427"/>
                  <a:pt x="6843" y="2218"/>
                  <a:pt x="6675" y="2114"/>
                </a:cubicBezTo>
                <a:cubicBezTo>
                  <a:pt x="6583" y="2074"/>
                  <a:pt x="6481" y="2059"/>
                  <a:pt x="6377" y="2059"/>
                </a:cubicBezTo>
                <a:cubicBezTo>
                  <a:pt x="6317" y="2059"/>
                  <a:pt x="6255" y="2064"/>
                  <a:pt x="6194" y="2072"/>
                </a:cubicBezTo>
                <a:cubicBezTo>
                  <a:pt x="6006" y="2114"/>
                  <a:pt x="5901" y="2281"/>
                  <a:pt x="5859" y="2427"/>
                </a:cubicBezTo>
                <a:cubicBezTo>
                  <a:pt x="5838" y="2532"/>
                  <a:pt x="5797" y="2658"/>
                  <a:pt x="5776" y="2720"/>
                </a:cubicBezTo>
                <a:cubicBezTo>
                  <a:pt x="5755" y="2825"/>
                  <a:pt x="5692" y="2930"/>
                  <a:pt x="5671" y="3034"/>
                </a:cubicBezTo>
                <a:lnTo>
                  <a:pt x="4960" y="4917"/>
                </a:lnTo>
                <a:cubicBezTo>
                  <a:pt x="4918" y="5043"/>
                  <a:pt x="4855" y="5210"/>
                  <a:pt x="4792" y="5336"/>
                </a:cubicBezTo>
                <a:cubicBezTo>
                  <a:pt x="4499" y="6026"/>
                  <a:pt x="4165" y="6717"/>
                  <a:pt x="3683" y="7324"/>
                </a:cubicBezTo>
                <a:cubicBezTo>
                  <a:pt x="3537" y="7533"/>
                  <a:pt x="3349" y="7742"/>
                  <a:pt x="3160" y="7930"/>
                </a:cubicBezTo>
                <a:cubicBezTo>
                  <a:pt x="3139" y="7951"/>
                  <a:pt x="3077" y="7972"/>
                  <a:pt x="3056" y="7972"/>
                </a:cubicBezTo>
                <a:lnTo>
                  <a:pt x="2993" y="7972"/>
                </a:lnTo>
                <a:lnTo>
                  <a:pt x="2993" y="7951"/>
                </a:lnTo>
                <a:lnTo>
                  <a:pt x="2909" y="7721"/>
                </a:lnTo>
                <a:cubicBezTo>
                  <a:pt x="2867" y="7449"/>
                  <a:pt x="2909" y="7198"/>
                  <a:pt x="2909" y="6926"/>
                </a:cubicBezTo>
                <a:lnTo>
                  <a:pt x="2909" y="6382"/>
                </a:lnTo>
                <a:cubicBezTo>
                  <a:pt x="2909" y="5963"/>
                  <a:pt x="2930" y="5566"/>
                  <a:pt x="2930" y="5147"/>
                </a:cubicBezTo>
                <a:cubicBezTo>
                  <a:pt x="2930" y="4792"/>
                  <a:pt x="2951" y="4394"/>
                  <a:pt x="2951" y="4038"/>
                </a:cubicBezTo>
                <a:lnTo>
                  <a:pt x="2951" y="3536"/>
                </a:lnTo>
                <a:cubicBezTo>
                  <a:pt x="2951" y="3243"/>
                  <a:pt x="2993" y="2992"/>
                  <a:pt x="2951" y="2720"/>
                </a:cubicBezTo>
                <a:cubicBezTo>
                  <a:pt x="2951" y="2427"/>
                  <a:pt x="2909" y="2155"/>
                  <a:pt x="2846" y="1862"/>
                </a:cubicBezTo>
                <a:cubicBezTo>
                  <a:pt x="2825" y="1758"/>
                  <a:pt x="2721" y="1653"/>
                  <a:pt x="2616" y="1632"/>
                </a:cubicBezTo>
                <a:cubicBezTo>
                  <a:pt x="2582" y="1618"/>
                  <a:pt x="2548" y="1611"/>
                  <a:pt x="2514" y="1611"/>
                </a:cubicBezTo>
                <a:cubicBezTo>
                  <a:pt x="2404" y="1611"/>
                  <a:pt x="2299" y="1683"/>
                  <a:pt x="2219" y="1779"/>
                </a:cubicBezTo>
                <a:cubicBezTo>
                  <a:pt x="2177" y="1862"/>
                  <a:pt x="2093" y="1967"/>
                  <a:pt x="2051" y="2051"/>
                </a:cubicBezTo>
                <a:cubicBezTo>
                  <a:pt x="1968" y="2155"/>
                  <a:pt x="1947" y="2281"/>
                  <a:pt x="1884" y="2406"/>
                </a:cubicBezTo>
                <a:cubicBezTo>
                  <a:pt x="1779" y="2678"/>
                  <a:pt x="1696" y="2950"/>
                  <a:pt x="1633" y="3222"/>
                </a:cubicBezTo>
                <a:cubicBezTo>
                  <a:pt x="1549" y="3474"/>
                  <a:pt x="1465" y="3766"/>
                  <a:pt x="1382" y="4038"/>
                </a:cubicBezTo>
                <a:cubicBezTo>
                  <a:pt x="1256" y="4478"/>
                  <a:pt x="1131" y="4917"/>
                  <a:pt x="1005" y="5336"/>
                </a:cubicBezTo>
                <a:cubicBezTo>
                  <a:pt x="649" y="6507"/>
                  <a:pt x="315" y="7700"/>
                  <a:pt x="1" y="8893"/>
                </a:cubicBezTo>
                <a:cubicBezTo>
                  <a:pt x="440" y="7847"/>
                  <a:pt x="859" y="6800"/>
                  <a:pt x="1277" y="5733"/>
                </a:cubicBezTo>
                <a:cubicBezTo>
                  <a:pt x="1465" y="5294"/>
                  <a:pt x="1654" y="4834"/>
                  <a:pt x="1800" y="4373"/>
                </a:cubicBezTo>
                <a:cubicBezTo>
                  <a:pt x="1842" y="4269"/>
                  <a:pt x="1884" y="4185"/>
                  <a:pt x="1905" y="4080"/>
                </a:cubicBezTo>
                <a:cubicBezTo>
                  <a:pt x="2009" y="3829"/>
                  <a:pt x="2093" y="3557"/>
                  <a:pt x="2198" y="3306"/>
                </a:cubicBezTo>
                <a:lnTo>
                  <a:pt x="2198" y="3306"/>
                </a:lnTo>
                <a:cubicBezTo>
                  <a:pt x="2198" y="3474"/>
                  <a:pt x="2177" y="3683"/>
                  <a:pt x="2177" y="3871"/>
                </a:cubicBezTo>
                <a:cubicBezTo>
                  <a:pt x="2156" y="4269"/>
                  <a:pt x="2156" y="4687"/>
                  <a:pt x="2114" y="5085"/>
                </a:cubicBezTo>
                <a:cubicBezTo>
                  <a:pt x="2093" y="5712"/>
                  <a:pt x="2093" y="6340"/>
                  <a:pt x="2072" y="6989"/>
                </a:cubicBezTo>
                <a:cubicBezTo>
                  <a:pt x="2072" y="7219"/>
                  <a:pt x="2051" y="7428"/>
                  <a:pt x="2051" y="7658"/>
                </a:cubicBezTo>
                <a:cubicBezTo>
                  <a:pt x="2051" y="7847"/>
                  <a:pt x="2093" y="8035"/>
                  <a:pt x="2156" y="8181"/>
                </a:cubicBezTo>
                <a:cubicBezTo>
                  <a:pt x="2198" y="8370"/>
                  <a:pt x="2302" y="8579"/>
                  <a:pt x="2491" y="8684"/>
                </a:cubicBezTo>
                <a:cubicBezTo>
                  <a:pt x="2646" y="8772"/>
                  <a:pt x="2825" y="8820"/>
                  <a:pt x="3003" y="8820"/>
                </a:cubicBezTo>
                <a:cubicBezTo>
                  <a:pt x="3160" y="8820"/>
                  <a:pt x="3316" y="8783"/>
                  <a:pt x="3453" y="8704"/>
                </a:cubicBezTo>
                <a:cubicBezTo>
                  <a:pt x="3809" y="8495"/>
                  <a:pt x="4060" y="8181"/>
                  <a:pt x="4290" y="7868"/>
                </a:cubicBezTo>
                <a:cubicBezTo>
                  <a:pt x="4834" y="7177"/>
                  <a:pt x="5232" y="6340"/>
                  <a:pt x="5566" y="5503"/>
                </a:cubicBezTo>
                <a:cubicBezTo>
                  <a:pt x="5734" y="5106"/>
                  <a:pt x="5859" y="4708"/>
                  <a:pt x="6006" y="4290"/>
                </a:cubicBezTo>
                <a:cubicBezTo>
                  <a:pt x="6110" y="4038"/>
                  <a:pt x="6194" y="3746"/>
                  <a:pt x="6299" y="3474"/>
                </a:cubicBezTo>
                <a:cubicBezTo>
                  <a:pt x="6341" y="3662"/>
                  <a:pt x="6362" y="3871"/>
                  <a:pt x="6382" y="4059"/>
                </a:cubicBezTo>
                <a:lnTo>
                  <a:pt x="6382" y="4038"/>
                </a:lnTo>
                <a:cubicBezTo>
                  <a:pt x="6487" y="4771"/>
                  <a:pt x="6571" y="5461"/>
                  <a:pt x="6675" y="6194"/>
                </a:cubicBezTo>
                <a:cubicBezTo>
                  <a:pt x="6717" y="6696"/>
                  <a:pt x="6801" y="7177"/>
                  <a:pt x="6885" y="7658"/>
                </a:cubicBezTo>
                <a:cubicBezTo>
                  <a:pt x="6906" y="7847"/>
                  <a:pt x="6968" y="8056"/>
                  <a:pt x="7010" y="8244"/>
                </a:cubicBezTo>
                <a:cubicBezTo>
                  <a:pt x="7073" y="8391"/>
                  <a:pt x="7136" y="8558"/>
                  <a:pt x="7303" y="8663"/>
                </a:cubicBezTo>
                <a:cubicBezTo>
                  <a:pt x="7392" y="8713"/>
                  <a:pt x="7503" y="8741"/>
                  <a:pt x="7615" y="8741"/>
                </a:cubicBezTo>
                <a:cubicBezTo>
                  <a:pt x="7688" y="8741"/>
                  <a:pt x="7760" y="8729"/>
                  <a:pt x="7826" y="8704"/>
                </a:cubicBezTo>
                <a:cubicBezTo>
                  <a:pt x="8140" y="8642"/>
                  <a:pt x="8391" y="8432"/>
                  <a:pt x="8600" y="8181"/>
                </a:cubicBezTo>
                <a:cubicBezTo>
                  <a:pt x="8872" y="7909"/>
                  <a:pt x="9103" y="7616"/>
                  <a:pt x="9333" y="7303"/>
                </a:cubicBezTo>
                <a:cubicBezTo>
                  <a:pt x="9919" y="6487"/>
                  <a:pt x="10358" y="5608"/>
                  <a:pt x="10839" y="4729"/>
                </a:cubicBezTo>
                <a:cubicBezTo>
                  <a:pt x="10944" y="4562"/>
                  <a:pt x="11007" y="4373"/>
                  <a:pt x="11111" y="4164"/>
                </a:cubicBezTo>
                <a:lnTo>
                  <a:pt x="11362" y="3683"/>
                </a:lnTo>
                <a:cubicBezTo>
                  <a:pt x="11362" y="3662"/>
                  <a:pt x="11383" y="3641"/>
                  <a:pt x="11383" y="3641"/>
                </a:cubicBezTo>
                <a:cubicBezTo>
                  <a:pt x="11383" y="3746"/>
                  <a:pt x="11383" y="3850"/>
                  <a:pt x="11404" y="3976"/>
                </a:cubicBezTo>
                <a:cubicBezTo>
                  <a:pt x="11425" y="4185"/>
                  <a:pt x="11425" y="4394"/>
                  <a:pt x="11467" y="4603"/>
                </a:cubicBezTo>
                <a:cubicBezTo>
                  <a:pt x="11488" y="4896"/>
                  <a:pt x="11488" y="5189"/>
                  <a:pt x="11530" y="5503"/>
                </a:cubicBezTo>
                <a:cubicBezTo>
                  <a:pt x="11592" y="5880"/>
                  <a:pt x="11613" y="6277"/>
                  <a:pt x="11676" y="6654"/>
                </a:cubicBezTo>
                <a:cubicBezTo>
                  <a:pt x="11718" y="7010"/>
                  <a:pt x="11781" y="7344"/>
                  <a:pt x="11823" y="7700"/>
                </a:cubicBezTo>
                <a:cubicBezTo>
                  <a:pt x="11844" y="7930"/>
                  <a:pt x="11885" y="8140"/>
                  <a:pt x="11948" y="8349"/>
                </a:cubicBezTo>
                <a:cubicBezTo>
                  <a:pt x="12032" y="8558"/>
                  <a:pt x="12116" y="8746"/>
                  <a:pt x="12304" y="8872"/>
                </a:cubicBezTo>
                <a:cubicBezTo>
                  <a:pt x="12471" y="9018"/>
                  <a:pt x="12680" y="9060"/>
                  <a:pt x="12890" y="9060"/>
                </a:cubicBezTo>
                <a:cubicBezTo>
                  <a:pt x="13141" y="9060"/>
                  <a:pt x="13350" y="8956"/>
                  <a:pt x="13517" y="8851"/>
                </a:cubicBezTo>
                <a:cubicBezTo>
                  <a:pt x="13915" y="8579"/>
                  <a:pt x="14229" y="8160"/>
                  <a:pt x="14459" y="7742"/>
                </a:cubicBezTo>
                <a:cubicBezTo>
                  <a:pt x="14731" y="7324"/>
                  <a:pt x="14961" y="6863"/>
                  <a:pt x="15170" y="6403"/>
                </a:cubicBezTo>
                <a:cubicBezTo>
                  <a:pt x="15380" y="5984"/>
                  <a:pt x="15568" y="5545"/>
                  <a:pt x="15777" y="5127"/>
                </a:cubicBezTo>
                <a:lnTo>
                  <a:pt x="16091" y="4415"/>
                </a:lnTo>
                <a:cubicBezTo>
                  <a:pt x="16112" y="4562"/>
                  <a:pt x="16133" y="4708"/>
                  <a:pt x="16175" y="4834"/>
                </a:cubicBezTo>
                <a:lnTo>
                  <a:pt x="16321" y="5545"/>
                </a:lnTo>
                <a:cubicBezTo>
                  <a:pt x="16405" y="5922"/>
                  <a:pt x="16489" y="6277"/>
                  <a:pt x="16551" y="6612"/>
                </a:cubicBezTo>
                <a:cubicBezTo>
                  <a:pt x="16635" y="6926"/>
                  <a:pt x="16698" y="7282"/>
                  <a:pt x="16865" y="7533"/>
                </a:cubicBezTo>
                <a:cubicBezTo>
                  <a:pt x="17053" y="7847"/>
                  <a:pt x="17367" y="8119"/>
                  <a:pt x="17744" y="8119"/>
                </a:cubicBezTo>
                <a:cubicBezTo>
                  <a:pt x="18058" y="8119"/>
                  <a:pt x="18372" y="8014"/>
                  <a:pt x="18623" y="7847"/>
                </a:cubicBezTo>
                <a:cubicBezTo>
                  <a:pt x="18916" y="7658"/>
                  <a:pt x="19146" y="7407"/>
                  <a:pt x="19355" y="7135"/>
                </a:cubicBezTo>
                <a:cubicBezTo>
                  <a:pt x="19564" y="6863"/>
                  <a:pt x="19753" y="6570"/>
                  <a:pt x="19941" y="6235"/>
                </a:cubicBezTo>
                <a:cubicBezTo>
                  <a:pt x="20087" y="5922"/>
                  <a:pt x="20255" y="5608"/>
                  <a:pt x="20380" y="5294"/>
                </a:cubicBezTo>
                <a:cubicBezTo>
                  <a:pt x="20569" y="4875"/>
                  <a:pt x="20736" y="4415"/>
                  <a:pt x="20903" y="3997"/>
                </a:cubicBezTo>
                <a:cubicBezTo>
                  <a:pt x="20924" y="3976"/>
                  <a:pt x="20924" y="3934"/>
                  <a:pt x="20945" y="3892"/>
                </a:cubicBezTo>
                <a:lnTo>
                  <a:pt x="20945" y="3934"/>
                </a:lnTo>
                <a:cubicBezTo>
                  <a:pt x="21008" y="4164"/>
                  <a:pt x="21050" y="4373"/>
                  <a:pt x="21113" y="4603"/>
                </a:cubicBezTo>
                <a:cubicBezTo>
                  <a:pt x="21196" y="4917"/>
                  <a:pt x="21259" y="5210"/>
                  <a:pt x="21343" y="5524"/>
                </a:cubicBezTo>
                <a:cubicBezTo>
                  <a:pt x="21427" y="5859"/>
                  <a:pt x="21531" y="6173"/>
                  <a:pt x="21636" y="6487"/>
                </a:cubicBezTo>
                <a:cubicBezTo>
                  <a:pt x="21678" y="6675"/>
                  <a:pt x="21761" y="6821"/>
                  <a:pt x="21845" y="6989"/>
                </a:cubicBezTo>
                <a:cubicBezTo>
                  <a:pt x="21887" y="7093"/>
                  <a:pt x="21971" y="7198"/>
                  <a:pt x="22054" y="7240"/>
                </a:cubicBezTo>
                <a:cubicBezTo>
                  <a:pt x="22138" y="7324"/>
                  <a:pt x="22201" y="7407"/>
                  <a:pt x="22284" y="7449"/>
                </a:cubicBezTo>
                <a:cubicBezTo>
                  <a:pt x="22368" y="7512"/>
                  <a:pt x="22410" y="7533"/>
                  <a:pt x="22494" y="7554"/>
                </a:cubicBezTo>
                <a:cubicBezTo>
                  <a:pt x="22598" y="7596"/>
                  <a:pt x="22724" y="7616"/>
                  <a:pt x="22828" y="7616"/>
                </a:cubicBezTo>
                <a:cubicBezTo>
                  <a:pt x="22912" y="7616"/>
                  <a:pt x="23017" y="7616"/>
                  <a:pt x="23100" y="7596"/>
                </a:cubicBezTo>
                <a:cubicBezTo>
                  <a:pt x="23205" y="7554"/>
                  <a:pt x="23289" y="7554"/>
                  <a:pt x="23393" y="7512"/>
                </a:cubicBezTo>
                <a:cubicBezTo>
                  <a:pt x="23728" y="7386"/>
                  <a:pt x="24042" y="7135"/>
                  <a:pt x="24293" y="6884"/>
                </a:cubicBezTo>
                <a:cubicBezTo>
                  <a:pt x="24440" y="6759"/>
                  <a:pt x="24544" y="6591"/>
                  <a:pt x="24670" y="6445"/>
                </a:cubicBezTo>
                <a:cubicBezTo>
                  <a:pt x="24774" y="6298"/>
                  <a:pt x="24879" y="6152"/>
                  <a:pt x="24963" y="6026"/>
                </a:cubicBezTo>
                <a:cubicBezTo>
                  <a:pt x="25172" y="5712"/>
                  <a:pt x="25339" y="5357"/>
                  <a:pt x="25528" y="5022"/>
                </a:cubicBezTo>
                <a:lnTo>
                  <a:pt x="26009" y="4080"/>
                </a:lnTo>
                <a:cubicBezTo>
                  <a:pt x="26051" y="3955"/>
                  <a:pt x="26134" y="3829"/>
                  <a:pt x="26176" y="3683"/>
                </a:cubicBezTo>
                <a:cubicBezTo>
                  <a:pt x="26218" y="3662"/>
                  <a:pt x="26218" y="3620"/>
                  <a:pt x="26239" y="3578"/>
                </a:cubicBezTo>
                <a:lnTo>
                  <a:pt x="26323" y="3892"/>
                </a:lnTo>
                <a:cubicBezTo>
                  <a:pt x="26364" y="4101"/>
                  <a:pt x="26385" y="4311"/>
                  <a:pt x="26448" y="4520"/>
                </a:cubicBezTo>
                <a:cubicBezTo>
                  <a:pt x="26532" y="4875"/>
                  <a:pt x="26574" y="5210"/>
                  <a:pt x="26657" y="5545"/>
                </a:cubicBezTo>
                <a:cubicBezTo>
                  <a:pt x="26699" y="5859"/>
                  <a:pt x="26783" y="6173"/>
                  <a:pt x="26846" y="6487"/>
                </a:cubicBezTo>
                <a:cubicBezTo>
                  <a:pt x="26888" y="6675"/>
                  <a:pt x="26909" y="6863"/>
                  <a:pt x="26992" y="7031"/>
                </a:cubicBezTo>
                <a:cubicBezTo>
                  <a:pt x="27055" y="7177"/>
                  <a:pt x="27097" y="7303"/>
                  <a:pt x="27201" y="7407"/>
                </a:cubicBezTo>
                <a:cubicBezTo>
                  <a:pt x="27285" y="7491"/>
                  <a:pt x="27390" y="7554"/>
                  <a:pt x="27473" y="7637"/>
                </a:cubicBezTo>
                <a:cubicBezTo>
                  <a:pt x="27578" y="7721"/>
                  <a:pt x="27683" y="7742"/>
                  <a:pt x="27787" y="7763"/>
                </a:cubicBezTo>
                <a:cubicBezTo>
                  <a:pt x="27892" y="7805"/>
                  <a:pt x="28017" y="7805"/>
                  <a:pt x="28122" y="7805"/>
                </a:cubicBezTo>
                <a:cubicBezTo>
                  <a:pt x="28248" y="7805"/>
                  <a:pt x="28352" y="7763"/>
                  <a:pt x="28478" y="7721"/>
                </a:cubicBezTo>
                <a:cubicBezTo>
                  <a:pt x="28624" y="7658"/>
                  <a:pt x="28771" y="7616"/>
                  <a:pt x="28896" y="7533"/>
                </a:cubicBezTo>
                <a:cubicBezTo>
                  <a:pt x="29085" y="7428"/>
                  <a:pt x="29273" y="7303"/>
                  <a:pt x="29419" y="7177"/>
                </a:cubicBezTo>
                <a:cubicBezTo>
                  <a:pt x="29587" y="7031"/>
                  <a:pt x="29712" y="6905"/>
                  <a:pt x="29838" y="6779"/>
                </a:cubicBezTo>
                <a:cubicBezTo>
                  <a:pt x="30131" y="6466"/>
                  <a:pt x="30403" y="6089"/>
                  <a:pt x="30633" y="5733"/>
                </a:cubicBezTo>
                <a:cubicBezTo>
                  <a:pt x="30968" y="5231"/>
                  <a:pt x="31261" y="4708"/>
                  <a:pt x="31554" y="4185"/>
                </a:cubicBezTo>
                <a:cubicBezTo>
                  <a:pt x="31658" y="4038"/>
                  <a:pt x="31721" y="3850"/>
                  <a:pt x="31826" y="3683"/>
                </a:cubicBezTo>
                <a:lnTo>
                  <a:pt x="31909" y="4248"/>
                </a:lnTo>
                <a:cubicBezTo>
                  <a:pt x="31993" y="4729"/>
                  <a:pt x="32098" y="5231"/>
                  <a:pt x="32223" y="5712"/>
                </a:cubicBezTo>
                <a:cubicBezTo>
                  <a:pt x="32328" y="6026"/>
                  <a:pt x="32453" y="6361"/>
                  <a:pt x="32600" y="6654"/>
                </a:cubicBezTo>
                <a:cubicBezTo>
                  <a:pt x="32663" y="6800"/>
                  <a:pt x="32809" y="6926"/>
                  <a:pt x="32914" y="7093"/>
                </a:cubicBezTo>
                <a:cubicBezTo>
                  <a:pt x="33060" y="7282"/>
                  <a:pt x="33290" y="7386"/>
                  <a:pt x="33499" y="7428"/>
                </a:cubicBezTo>
                <a:cubicBezTo>
                  <a:pt x="33604" y="7460"/>
                  <a:pt x="33719" y="7475"/>
                  <a:pt x="33834" y="7475"/>
                </a:cubicBezTo>
                <a:cubicBezTo>
                  <a:pt x="33949" y="7475"/>
                  <a:pt x="34064" y="7460"/>
                  <a:pt x="34169" y="7428"/>
                </a:cubicBezTo>
                <a:cubicBezTo>
                  <a:pt x="34336" y="7407"/>
                  <a:pt x="34525" y="7324"/>
                  <a:pt x="34692" y="7219"/>
                </a:cubicBezTo>
                <a:cubicBezTo>
                  <a:pt x="34859" y="7135"/>
                  <a:pt x="35006" y="6989"/>
                  <a:pt x="35152" y="6884"/>
                </a:cubicBezTo>
                <a:cubicBezTo>
                  <a:pt x="35320" y="6759"/>
                  <a:pt x="35445" y="6612"/>
                  <a:pt x="35592" y="6466"/>
                </a:cubicBezTo>
                <a:cubicBezTo>
                  <a:pt x="35843" y="6194"/>
                  <a:pt x="36052" y="5880"/>
                  <a:pt x="36261" y="5608"/>
                </a:cubicBezTo>
                <a:cubicBezTo>
                  <a:pt x="36492" y="5294"/>
                  <a:pt x="36680" y="4938"/>
                  <a:pt x="36847" y="4624"/>
                </a:cubicBezTo>
                <a:cubicBezTo>
                  <a:pt x="37036" y="4352"/>
                  <a:pt x="37224" y="4038"/>
                  <a:pt x="37370" y="3746"/>
                </a:cubicBezTo>
                <a:cubicBezTo>
                  <a:pt x="37517" y="3536"/>
                  <a:pt x="37621" y="3348"/>
                  <a:pt x="37747" y="3139"/>
                </a:cubicBezTo>
                <a:cubicBezTo>
                  <a:pt x="37852" y="2992"/>
                  <a:pt x="37956" y="2804"/>
                  <a:pt x="38061" y="2637"/>
                </a:cubicBezTo>
                <a:cubicBezTo>
                  <a:pt x="38103" y="2574"/>
                  <a:pt x="38165" y="2469"/>
                  <a:pt x="38207" y="2386"/>
                </a:cubicBezTo>
                <a:lnTo>
                  <a:pt x="38375" y="3097"/>
                </a:lnTo>
                <a:cubicBezTo>
                  <a:pt x="38416" y="3348"/>
                  <a:pt x="38479" y="3578"/>
                  <a:pt x="38521" y="3850"/>
                </a:cubicBezTo>
                <a:cubicBezTo>
                  <a:pt x="38584" y="4143"/>
                  <a:pt x="38626" y="4394"/>
                  <a:pt x="38689" y="4687"/>
                </a:cubicBezTo>
                <a:cubicBezTo>
                  <a:pt x="38709" y="4875"/>
                  <a:pt x="38772" y="5022"/>
                  <a:pt x="38793" y="5210"/>
                </a:cubicBezTo>
                <a:cubicBezTo>
                  <a:pt x="38793" y="5252"/>
                  <a:pt x="38814" y="5315"/>
                  <a:pt x="38814" y="5357"/>
                </a:cubicBezTo>
                <a:cubicBezTo>
                  <a:pt x="38835" y="5461"/>
                  <a:pt x="38898" y="5608"/>
                  <a:pt x="38940" y="5712"/>
                </a:cubicBezTo>
                <a:cubicBezTo>
                  <a:pt x="39002" y="5775"/>
                  <a:pt x="39044" y="5859"/>
                  <a:pt x="39107" y="5922"/>
                </a:cubicBezTo>
                <a:cubicBezTo>
                  <a:pt x="39191" y="6026"/>
                  <a:pt x="39253" y="6068"/>
                  <a:pt x="39358" y="6152"/>
                </a:cubicBezTo>
                <a:cubicBezTo>
                  <a:pt x="39546" y="6277"/>
                  <a:pt x="39756" y="6361"/>
                  <a:pt x="39965" y="6361"/>
                </a:cubicBezTo>
                <a:cubicBezTo>
                  <a:pt x="40341" y="6361"/>
                  <a:pt x="40676" y="6256"/>
                  <a:pt x="40990" y="6068"/>
                </a:cubicBezTo>
                <a:cubicBezTo>
                  <a:pt x="41137" y="5963"/>
                  <a:pt x="41304" y="5838"/>
                  <a:pt x="41450" y="5671"/>
                </a:cubicBezTo>
                <a:cubicBezTo>
                  <a:pt x="41597" y="5566"/>
                  <a:pt x="41702" y="5440"/>
                  <a:pt x="41806" y="5315"/>
                </a:cubicBezTo>
                <a:cubicBezTo>
                  <a:pt x="42246" y="4771"/>
                  <a:pt x="42580" y="4143"/>
                  <a:pt x="42915" y="3536"/>
                </a:cubicBezTo>
                <a:lnTo>
                  <a:pt x="43082" y="3222"/>
                </a:lnTo>
                <a:cubicBezTo>
                  <a:pt x="43103" y="3557"/>
                  <a:pt x="43103" y="3871"/>
                  <a:pt x="43124" y="4185"/>
                </a:cubicBezTo>
                <a:cubicBezTo>
                  <a:pt x="43166" y="4520"/>
                  <a:pt x="43187" y="4875"/>
                  <a:pt x="43208" y="5189"/>
                </a:cubicBezTo>
                <a:cubicBezTo>
                  <a:pt x="43229" y="5419"/>
                  <a:pt x="43271" y="5650"/>
                  <a:pt x="43313" y="5859"/>
                </a:cubicBezTo>
                <a:cubicBezTo>
                  <a:pt x="43313" y="5880"/>
                  <a:pt x="43334" y="5922"/>
                  <a:pt x="43334" y="5943"/>
                </a:cubicBezTo>
                <a:cubicBezTo>
                  <a:pt x="43375" y="6026"/>
                  <a:pt x="43417" y="6131"/>
                  <a:pt x="43438" y="6194"/>
                </a:cubicBezTo>
                <a:cubicBezTo>
                  <a:pt x="43501" y="6298"/>
                  <a:pt x="43564" y="6403"/>
                  <a:pt x="43647" y="6487"/>
                </a:cubicBezTo>
                <a:cubicBezTo>
                  <a:pt x="43731" y="6570"/>
                  <a:pt x="43836" y="6654"/>
                  <a:pt x="43940" y="6696"/>
                </a:cubicBezTo>
                <a:cubicBezTo>
                  <a:pt x="44066" y="6779"/>
                  <a:pt x="44275" y="6821"/>
                  <a:pt x="44442" y="6821"/>
                </a:cubicBezTo>
                <a:cubicBezTo>
                  <a:pt x="44568" y="6821"/>
                  <a:pt x="44694" y="6800"/>
                  <a:pt x="44819" y="6779"/>
                </a:cubicBezTo>
                <a:cubicBezTo>
                  <a:pt x="44987" y="6759"/>
                  <a:pt x="45133" y="6675"/>
                  <a:pt x="45279" y="6591"/>
                </a:cubicBezTo>
                <a:cubicBezTo>
                  <a:pt x="45656" y="6361"/>
                  <a:pt x="45928" y="5984"/>
                  <a:pt x="46179" y="5650"/>
                </a:cubicBezTo>
                <a:cubicBezTo>
                  <a:pt x="46472" y="5294"/>
                  <a:pt x="46681" y="4875"/>
                  <a:pt x="46911" y="4478"/>
                </a:cubicBezTo>
                <a:cubicBezTo>
                  <a:pt x="47100" y="4143"/>
                  <a:pt x="47288" y="3787"/>
                  <a:pt x="47435" y="3432"/>
                </a:cubicBezTo>
                <a:cubicBezTo>
                  <a:pt x="47497" y="3348"/>
                  <a:pt x="47539" y="3243"/>
                  <a:pt x="47581" y="3160"/>
                </a:cubicBezTo>
                <a:lnTo>
                  <a:pt x="47581" y="3620"/>
                </a:lnTo>
                <a:cubicBezTo>
                  <a:pt x="47581" y="3934"/>
                  <a:pt x="47539" y="4248"/>
                  <a:pt x="47539" y="4562"/>
                </a:cubicBezTo>
                <a:cubicBezTo>
                  <a:pt x="47539" y="4708"/>
                  <a:pt x="47518" y="4875"/>
                  <a:pt x="47518" y="5022"/>
                </a:cubicBezTo>
                <a:lnTo>
                  <a:pt x="47518" y="5210"/>
                </a:lnTo>
                <a:cubicBezTo>
                  <a:pt x="47518" y="5336"/>
                  <a:pt x="47539" y="5461"/>
                  <a:pt x="47581" y="5629"/>
                </a:cubicBezTo>
                <a:cubicBezTo>
                  <a:pt x="47602" y="5733"/>
                  <a:pt x="47644" y="5880"/>
                  <a:pt x="47707" y="5963"/>
                </a:cubicBezTo>
                <a:cubicBezTo>
                  <a:pt x="47748" y="6068"/>
                  <a:pt x="47832" y="6194"/>
                  <a:pt x="47916" y="6256"/>
                </a:cubicBezTo>
                <a:cubicBezTo>
                  <a:pt x="47937" y="6256"/>
                  <a:pt x="47937" y="6277"/>
                  <a:pt x="47958" y="6277"/>
                </a:cubicBezTo>
                <a:cubicBezTo>
                  <a:pt x="48062" y="6382"/>
                  <a:pt x="48209" y="6466"/>
                  <a:pt x="48355" y="6507"/>
                </a:cubicBezTo>
                <a:cubicBezTo>
                  <a:pt x="48481" y="6570"/>
                  <a:pt x="48585" y="6570"/>
                  <a:pt x="48732" y="6570"/>
                </a:cubicBezTo>
                <a:cubicBezTo>
                  <a:pt x="48755" y="6574"/>
                  <a:pt x="48778" y="6576"/>
                  <a:pt x="48801" y="6576"/>
                </a:cubicBezTo>
                <a:cubicBezTo>
                  <a:pt x="48903" y="6576"/>
                  <a:pt x="49006" y="6542"/>
                  <a:pt x="49108" y="6507"/>
                </a:cubicBezTo>
                <a:cubicBezTo>
                  <a:pt x="49192" y="6507"/>
                  <a:pt x="49276" y="6466"/>
                  <a:pt x="49360" y="6445"/>
                </a:cubicBezTo>
                <a:cubicBezTo>
                  <a:pt x="49820" y="6277"/>
                  <a:pt x="50196" y="5943"/>
                  <a:pt x="50531" y="5608"/>
                </a:cubicBezTo>
                <a:cubicBezTo>
                  <a:pt x="50845" y="5252"/>
                  <a:pt x="51075" y="4875"/>
                  <a:pt x="51305" y="4499"/>
                </a:cubicBezTo>
                <a:cubicBezTo>
                  <a:pt x="51452" y="4290"/>
                  <a:pt x="51577" y="4059"/>
                  <a:pt x="51703" y="3829"/>
                </a:cubicBezTo>
                <a:lnTo>
                  <a:pt x="51703" y="4687"/>
                </a:lnTo>
                <a:lnTo>
                  <a:pt x="51703" y="5252"/>
                </a:lnTo>
                <a:cubicBezTo>
                  <a:pt x="51703" y="5399"/>
                  <a:pt x="51724" y="5545"/>
                  <a:pt x="51766" y="5671"/>
                </a:cubicBezTo>
                <a:cubicBezTo>
                  <a:pt x="51766" y="5712"/>
                  <a:pt x="51787" y="5733"/>
                  <a:pt x="51787" y="5754"/>
                </a:cubicBezTo>
                <a:cubicBezTo>
                  <a:pt x="51849" y="5859"/>
                  <a:pt x="51870" y="5963"/>
                  <a:pt x="51912" y="6068"/>
                </a:cubicBezTo>
                <a:cubicBezTo>
                  <a:pt x="51996" y="6194"/>
                  <a:pt x="52080" y="6298"/>
                  <a:pt x="52142" y="6382"/>
                </a:cubicBezTo>
                <a:cubicBezTo>
                  <a:pt x="52289" y="6507"/>
                  <a:pt x="52435" y="6591"/>
                  <a:pt x="52624" y="6675"/>
                </a:cubicBezTo>
                <a:cubicBezTo>
                  <a:pt x="52770" y="6736"/>
                  <a:pt x="52937" y="6768"/>
                  <a:pt x="53110" y="6768"/>
                </a:cubicBezTo>
                <a:cubicBezTo>
                  <a:pt x="53233" y="6768"/>
                  <a:pt x="53359" y="6752"/>
                  <a:pt x="53482" y="6717"/>
                </a:cubicBezTo>
                <a:cubicBezTo>
                  <a:pt x="53712" y="6675"/>
                  <a:pt x="53921" y="6570"/>
                  <a:pt x="54130" y="6466"/>
                </a:cubicBezTo>
                <a:cubicBezTo>
                  <a:pt x="54339" y="6340"/>
                  <a:pt x="54528" y="6173"/>
                  <a:pt x="54716" y="6026"/>
                </a:cubicBezTo>
                <a:cubicBezTo>
                  <a:pt x="54862" y="5880"/>
                  <a:pt x="55009" y="5733"/>
                  <a:pt x="55114" y="5566"/>
                </a:cubicBezTo>
                <a:cubicBezTo>
                  <a:pt x="55260" y="5399"/>
                  <a:pt x="55427" y="5189"/>
                  <a:pt x="55553" y="5001"/>
                </a:cubicBezTo>
                <a:cubicBezTo>
                  <a:pt x="55804" y="4666"/>
                  <a:pt x="56013" y="4269"/>
                  <a:pt x="56264" y="3892"/>
                </a:cubicBezTo>
                <a:lnTo>
                  <a:pt x="56495" y="3515"/>
                </a:lnTo>
                <a:cubicBezTo>
                  <a:pt x="56662" y="3243"/>
                  <a:pt x="56808" y="2950"/>
                  <a:pt x="56955" y="2699"/>
                </a:cubicBezTo>
                <a:cubicBezTo>
                  <a:pt x="57101" y="2469"/>
                  <a:pt x="57227" y="2218"/>
                  <a:pt x="57373" y="1988"/>
                </a:cubicBezTo>
                <a:cubicBezTo>
                  <a:pt x="57436" y="2155"/>
                  <a:pt x="57457" y="2281"/>
                  <a:pt x="57520" y="2427"/>
                </a:cubicBezTo>
                <a:cubicBezTo>
                  <a:pt x="57562" y="2699"/>
                  <a:pt x="57624" y="2930"/>
                  <a:pt x="57666" y="3202"/>
                </a:cubicBezTo>
                <a:cubicBezTo>
                  <a:pt x="57750" y="3515"/>
                  <a:pt x="57813" y="3829"/>
                  <a:pt x="57875" y="4101"/>
                </a:cubicBezTo>
                <a:cubicBezTo>
                  <a:pt x="57896" y="4248"/>
                  <a:pt x="57959" y="4394"/>
                  <a:pt x="58001" y="4520"/>
                </a:cubicBezTo>
                <a:cubicBezTo>
                  <a:pt x="58064" y="4687"/>
                  <a:pt x="58085" y="4834"/>
                  <a:pt x="58147" y="5001"/>
                </a:cubicBezTo>
                <a:cubicBezTo>
                  <a:pt x="58357" y="5629"/>
                  <a:pt x="58629" y="6256"/>
                  <a:pt x="59215" y="6612"/>
                </a:cubicBezTo>
                <a:cubicBezTo>
                  <a:pt x="59194" y="6591"/>
                  <a:pt x="59131" y="6549"/>
                  <a:pt x="59110" y="6487"/>
                </a:cubicBezTo>
                <a:cubicBezTo>
                  <a:pt x="59005" y="6340"/>
                  <a:pt x="58901" y="6173"/>
                  <a:pt x="58859" y="5984"/>
                </a:cubicBezTo>
                <a:cubicBezTo>
                  <a:pt x="58712" y="5650"/>
                  <a:pt x="58650" y="5294"/>
                  <a:pt x="58587" y="4917"/>
                </a:cubicBezTo>
                <a:cubicBezTo>
                  <a:pt x="58503" y="4352"/>
                  <a:pt x="58503" y="3746"/>
                  <a:pt x="58482" y="3160"/>
                </a:cubicBezTo>
                <a:cubicBezTo>
                  <a:pt x="58482" y="2992"/>
                  <a:pt x="58482" y="2825"/>
                  <a:pt x="58461" y="2637"/>
                </a:cubicBezTo>
                <a:cubicBezTo>
                  <a:pt x="58461" y="2281"/>
                  <a:pt x="58399" y="1904"/>
                  <a:pt x="58378" y="1549"/>
                </a:cubicBezTo>
                <a:cubicBezTo>
                  <a:pt x="58357" y="1381"/>
                  <a:pt x="58357" y="1235"/>
                  <a:pt x="58294" y="1067"/>
                </a:cubicBezTo>
                <a:cubicBezTo>
                  <a:pt x="58273" y="963"/>
                  <a:pt x="58231" y="900"/>
                  <a:pt x="58168" y="816"/>
                </a:cubicBezTo>
                <a:cubicBezTo>
                  <a:pt x="58085" y="712"/>
                  <a:pt x="58022" y="628"/>
                  <a:pt x="57917" y="544"/>
                </a:cubicBezTo>
                <a:cubicBezTo>
                  <a:pt x="57813" y="523"/>
                  <a:pt x="57624" y="440"/>
                  <a:pt x="57436" y="440"/>
                </a:cubicBezTo>
                <a:cubicBezTo>
                  <a:pt x="57206" y="440"/>
                  <a:pt x="56997" y="586"/>
                  <a:pt x="56808" y="753"/>
                </a:cubicBezTo>
                <a:cubicBezTo>
                  <a:pt x="56620" y="942"/>
                  <a:pt x="56474" y="1151"/>
                  <a:pt x="56285" y="1360"/>
                </a:cubicBezTo>
                <a:cubicBezTo>
                  <a:pt x="56181" y="1486"/>
                  <a:pt x="56076" y="1632"/>
                  <a:pt x="55950" y="1758"/>
                </a:cubicBezTo>
                <a:cubicBezTo>
                  <a:pt x="55783" y="1946"/>
                  <a:pt x="55637" y="2155"/>
                  <a:pt x="55469" y="2323"/>
                </a:cubicBezTo>
                <a:lnTo>
                  <a:pt x="54842" y="3118"/>
                </a:lnTo>
                <a:cubicBezTo>
                  <a:pt x="54611" y="3432"/>
                  <a:pt x="54360" y="3746"/>
                  <a:pt x="54088" y="4059"/>
                </a:cubicBezTo>
                <a:cubicBezTo>
                  <a:pt x="53879" y="4290"/>
                  <a:pt x="53670" y="4520"/>
                  <a:pt x="53461" y="4708"/>
                </a:cubicBezTo>
                <a:cubicBezTo>
                  <a:pt x="53440" y="4206"/>
                  <a:pt x="53440" y="3725"/>
                  <a:pt x="53440" y="3222"/>
                </a:cubicBezTo>
                <a:cubicBezTo>
                  <a:pt x="53440" y="2930"/>
                  <a:pt x="53440" y="2678"/>
                  <a:pt x="53419" y="2386"/>
                </a:cubicBezTo>
                <a:lnTo>
                  <a:pt x="53419" y="1883"/>
                </a:lnTo>
                <a:cubicBezTo>
                  <a:pt x="53419" y="1716"/>
                  <a:pt x="53419" y="1528"/>
                  <a:pt x="53377" y="1339"/>
                </a:cubicBezTo>
                <a:cubicBezTo>
                  <a:pt x="53356" y="1193"/>
                  <a:pt x="53356" y="1046"/>
                  <a:pt x="53314" y="921"/>
                </a:cubicBezTo>
                <a:cubicBezTo>
                  <a:pt x="53272" y="837"/>
                  <a:pt x="53230" y="733"/>
                  <a:pt x="53209" y="670"/>
                </a:cubicBezTo>
                <a:cubicBezTo>
                  <a:pt x="53147" y="502"/>
                  <a:pt x="53105" y="398"/>
                  <a:pt x="53000" y="272"/>
                </a:cubicBezTo>
                <a:cubicBezTo>
                  <a:pt x="52896" y="168"/>
                  <a:pt x="52749" y="84"/>
                  <a:pt x="52603" y="63"/>
                </a:cubicBezTo>
                <a:cubicBezTo>
                  <a:pt x="52527" y="41"/>
                  <a:pt x="52449" y="31"/>
                  <a:pt x="52370" y="31"/>
                </a:cubicBezTo>
                <a:cubicBezTo>
                  <a:pt x="52145" y="31"/>
                  <a:pt x="51921" y="117"/>
                  <a:pt x="51766" y="272"/>
                </a:cubicBezTo>
                <a:cubicBezTo>
                  <a:pt x="51661" y="377"/>
                  <a:pt x="51557" y="481"/>
                  <a:pt x="51452" y="628"/>
                </a:cubicBezTo>
                <a:cubicBezTo>
                  <a:pt x="51368" y="774"/>
                  <a:pt x="51285" y="921"/>
                  <a:pt x="51222" y="1088"/>
                </a:cubicBezTo>
                <a:lnTo>
                  <a:pt x="51054" y="1381"/>
                </a:lnTo>
                <a:cubicBezTo>
                  <a:pt x="50950" y="1570"/>
                  <a:pt x="50845" y="1758"/>
                  <a:pt x="50761" y="1967"/>
                </a:cubicBezTo>
                <a:cubicBezTo>
                  <a:pt x="50343" y="2741"/>
                  <a:pt x="49924" y="3557"/>
                  <a:pt x="49401" y="4269"/>
                </a:cubicBezTo>
                <a:cubicBezTo>
                  <a:pt x="49360" y="4352"/>
                  <a:pt x="49297" y="4394"/>
                  <a:pt x="49234" y="4478"/>
                </a:cubicBezTo>
                <a:cubicBezTo>
                  <a:pt x="49192" y="4080"/>
                  <a:pt x="49192" y="3704"/>
                  <a:pt x="49192" y="3285"/>
                </a:cubicBezTo>
                <a:lnTo>
                  <a:pt x="49192" y="2406"/>
                </a:lnTo>
                <a:lnTo>
                  <a:pt x="49192" y="1862"/>
                </a:lnTo>
                <a:cubicBezTo>
                  <a:pt x="49192" y="1611"/>
                  <a:pt x="49171" y="1339"/>
                  <a:pt x="49150" y="1109"/>
                </a:cubicBezTo>
                <a:cubicBezTo>
                  <a:pt x="49108" y="921"/>
                  <a:pt x="49067" y="733"/>
                  <a:pt x="48983" y="565"/>
                </a:cubicBezTo>
                <a:cubicBezTo>
                  <a:pt x="48941" y="377"/>
                  <a:pt x="48795" y="209"/>
                  <a:pt x="48648" y="105"/>
                </a:cubicBezTo>
                <a:cubicBezTo>
                  <a:pt x="48544" y="42"/>
                  <a:pt x="48418" y="0"/>
                  <a:pt x="4827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7" name="Google Shape;87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6312" y="1726581"/>
            <a:ext cx="3183600" cy="1535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45"/>
          <p:cNvSpPr txBox="1"/>
          <p:nvPr>
            <p:ph type="ctrTitle"/>
          </p:nvPr>
        </p:nvSpPr>
        <p:spPr>
          <a:xfrm flipH="1">
            <a:off x="3054438" y="1676225"/>
            <a:ext cx="3035100" cy="6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Thank You</a:t>
            </a:r>
            <a:endParaRPr sz="5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(✿◠‿◠)</a:t>
            </a:r>
            <a:r>
              <a:rPr lang="en" sz="4800"/>
              <a:t> 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34"/>
          <p:cNvSpPr txBox="1"/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42" name="Google Shape;642;p34"/>
          <p:cNvSpPr txBox="1"/>
          <p:nvPr>
            <p:ph idx="2" type="title"/>
          </p:nvPr>
        </p:nvSpPr>
        <p:spPr>
          <a:xfrm flipH="1">
            <a:off x="4451153" y="1423725"/>
            <a:ext cx="2943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43" name="Google Shape;643;p34"/>
          <p:cNvSpPr txBox="1"/>
          <p:nvPr>
            <p:ph idx="3" type="title"/>
          </p:nvPr>
        </p:nvSpPr>
        <p:spPr>
          <a:xfrm flipH="1">
            <a:off x="4451153" y="3182900"/>
            <a:ext cx="2943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04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644" name="Google Shape;644;p34"/>
          <p:cNvSpPr txBox="1"/>
          <p:nvPr>
            <p:ph idx="4" type="title"/>
          </p:nvPr>
        </p:nvSpPr>
        <p:spPr>
          <a:xfrm flipH="1">
            <a:off x="1652627" y="1423725"/>
            <a:ext cx="2943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01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45" name="Google Shape;645;p34"/>
          <p:cNvSpPr txBox="1"/>
          <p:nvPr>
            <p:ph idx="5" type="title"/>
          </p:nvPr>
        </p:nvSpPr>
        <p:spPr>
          <a:xfrm flipH="1">
            <a:off x="1652627" y="3101250"/>
            <a:ext cx="2943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46" name="Google Shape;646;p34"/>
          <p:cNvSpPr txBox="1"/>
          <p:nvPr>
            <p:ph idx="9" type="title"/>
          </p:nvPr>
        </p:nvSpPr>
        <p:spPr>
          <a:xfrm>
            <a:off x="2135600" y="1941425"/>
            <a:ext cx="1977600" cy="42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and Solution</a:t>
            </a:r>
            <a:endParaRPr/>
          </a:p>
        </p:txBody>
      </p:sp>
      <p:sp>
        <p:nvSpPr>
          <p:cNvPr id="647" name="Google Shape;647;p34"/>
          <p:cNvSpPr txBox="1"/>
          <p:nvPr>
            <p:ph idx="13" type="title"/>
          </p:nvPr>
        </p:nvSpPr>
        <p:spPr>
          <a:xfrm>
            <a:off x="4934193" y="1941417"/>
            <a:ext cx="1977600" cy="42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</a:t>
            </a:r>
            <a:endParaRPr/>
          </a:p>
        </p:txBody>
      </p:sp>
      <p:sp>
        <p:nvSpPr>
          <p:cNvPr id="648" name="Google Shape;648;p34"/>
          <p:cNvSpPr txBox="1"/>
          <p:nvPr>
            <p:ph idx="14" type="title"/>
          </p:nvPr>
        </p:nvSpPr>
        <p:spPr>
          <a:xfrm>
            <a:off x="4934155" y="3575025"/>
            <a:ext cx="1977600" cy="42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sp>
        <p:nvSpPr>
          <p:cNvPr id="649" name="Google Shape;649;p34"/>
          <p:cNvSpPr txBox="1"/>
          <p:nvPr>
            <p:ph idx="15" type="title"/>
          </p:nvPr>
        </p:nvSpPr>
        <p:spPr>
          <a:xfrm>
            <a:off x="2135625" y="3575025"/>
            <a:ext cx="1977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and Workflow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35"/>
          <p:cNvSpPr txBox="1"/>
          <p:nvPr>
            <p:ph type="ctrTitle"/>
          </p:nvPr>
        </p:nvSpPr>
        <p:spPr>
          <a:xfrm>
            <a:off x="4692225" y="2357450"/>
            <a:ext cx="3651600" cy="16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11"/>
              <a:t>Problem Statement and Solution</a:t>
            </a:r>
            <a:endParaRPr sz="4411"/>
          </a:p>
        </p:txBody>
      </p:sp>
      <p:grpSp>
        <p:nvGrpSpPr>
          <p:cNvPr id="655" name="Google Shape;655;p35"/>
          <p:cNvGrpSpPr/>
          <p:nvPr/>
        </p:nvGrpSpPr>
        <p:grpSpPr>
          <a:xfrm>
            <a:off x="918337" y="1018137"/>
            <a:ext cx="3222372" cy="3634228"/>
            <a:chOff x="918375" y="1018100"/>
            <a:chExt cx="3118525" cy="3513707"/>
          </a:xfrm>
        </p:grpSpPr>
        <p:sp>
          <p:nvSpPr>
            <p:cNvPr id="656" name="Google Shape;656;p35"/>
            <p:cNvSpPr/>
            <p:nvPr/>
          </p:nvSpPr>
          <p:spPr>
            <a:xfrm>
              <a:off x="918375" y="1018100"/>
              <a:ext cx="3061912" cy="210425"/>
            </a:xfrm>
            <a:custGeom>
              <a:rect b="b" l="l" r="r" t="t"/>
              <a:pathLst>
                <a:path extrusionOk="0" h="8417" w="130308">
                  <a:moveTo>
                    <a:pt x="64797" y="0"/>
                  </a:moveTo>
                  <a:cubicBezTo>
                    <a:pt x="64084" y="0"/>
                    <a:pt x="54126" y="29"/>
                    <a:pt x="52015" y="29"/>
                  </a:cubicBezTo>
                  <a:cubicBezTo>
                    <a:pt x="42675" y="98"/>
                    <a:pt x="35858" y="179"/>
                    <a:pt x="31919" y="179"/>
                  </a:cubicBezTo>
                  <a:cubicBezTo>
                    <a:pt x="29409" y="179"/>
                    <a:pt x="28068" y="146"/>
                    <a:pt x="27991" y="57"/>
                  </a:cubicBezTo>
                  <a:cubicBezTo>
                    <a:pt x="27962" y="24"/>
                    <a:pt x="27916" y="10"/>
                    <a:pt x="27858" y="10"/>
                  </a:cubicBezTo>
                  <a:cubicBezTo>
                    <a:pt x="27611" y="10"/>
                    <a:pt x="27145" y="254"/>
                    <a:pt x="26864" y="254"/>
                  </a:cubicBezTo>
                  <a:cubicBezTo>
                    <a:pt x="26815" y="254"/>
                    <a:pt x="26771" y="246"/>
                    <a:pt x="26735" y="228"/>
                  </a:cubicBezTo>
                  <a:cubicBezTo>
                    <a:pt x="22741" y="343"/>
                    <a:pt x="24767" y="285"/>
                    <a:pt x="16207" y="599"/>
                  </a:cubicBezTo>
                  <a:cubicBezTo>
                    <a:pt x="13553" y="713"/>
                    <a:pt x="10843" y="828"/>
                    <a:pt x="8646" y="885"/>
                  </a:cubicBezTo>
                  <a:cubicBezTo>
                    <a:pt x="7133" y="925"/>
                    <a:pt x="5891" y="965"/>
                    <a:pt x="5152" y="965"/>
                  </a:cubicBezTo>
                  <a:cubicBezTo>
                    <a:pt x="4846" y="965"/>
                    <a:pt x="4626" y="958"/>
                    <a:pt x="4509" y="942"/>
                  </a:cubicBezTo>
                  <a:cubicBezTo>
                    <a:pt x="4232" y="918"/>
                    <a:pt x="3997" y="905"/>
                    <a:pt x="3795" y="905"/>
                  </a:cubicBezTo>
                  <a:cubicBezTo>
                    <a:pt x="3266" y="905"/>
                    <a:pt x="2959" y="992"/>
                    <a:pt x="2711" y="1198"/>
                  </a:cubicBezTo>
                  <a:cubicBezTo>
                    <a:pt x="1655" y="1997"/>
                    <a:pt x="1" y="7048"/>
                    <a:pt x="1170" y="7304"/>
                  </a:cubicBezTo>
                  <a:cubicBezTo>
                    <a:pt x="1231" y="7311"/>
                    <a:pt x="1334" y="7314"/>
                    <a:pt x="1474" y="7314"/>
                  </a:cubicBezTo>
                  <a:cubicBezTo>
                    <a:pt x="3605" y="7314"/>
                    <a:pt x="14474" y="6575"/>
                    <a:pt x="20701" y="6575"/>
                  </a:cubicBezTo>
                  <a:cubicBezTo>
                    <a:pt x="22587" y="6575"/>
                    <a:pt x="24047" y="6643"/>
                    <a:pt x="24710" y="6819"/>
                  </a:cubicBezTo>
                  <a:cubicBezTo>
                    <a:pt x="25583" y="6777"/>
                    <a:pt x="35956" y="6161"/>
                    <a:pt x="43031" y="6161"/>
                  </a:cubicBezTo>
                  <a:cubicBezTo>
                    <a:pt x="45430" y="6161"/>
                    <a:pt x="47449" y="6232"/>
                    <a:pt x="48591" y="6420"/>
                  </a:cubicBezTo>
                  <a:cubicBezTo>
                    <a:pt x="49358" y="6190"/>
                    <a:pt x="51815" y="6112"/>
                    <a:pt x="54905" y="6112"/>
                  </a:cubicBezTo>
                  <a:cubicBezTo>
                    <a:pt x="61272" y="6112"/>
                    <a:pt x="70326" y="6441"/>
                    <a:pt x="72810" y="6441"/>
                  </a:cubicBezTo>
                  <a:cubicBezTo>
                    <a:pt x="73159" y="6441"/>
                    <a:pt x="73378" y="6435"/>
                    <a:pt x="73443" y="6420"/>
                  </a:cubicBezTo>
                  <a:cubicBezTo>
                    <a:pt x="73782" y="6340"/>
                    <a:pt x="74524" y="6305"/>
                    <a:pt x="75371" y="6305"/>
                  </a:cubicBezTo>
                  <a:cubicBezTo>
                    <a:pt x="76942" y="6305"/>
                    <a:pt x="78874" y="6424"/>
                    <a:pt x="79263" y="6591"/>
                  </a:cubicBezTo>
                  <a:cubicBezTo>
                    <a:pt x="79697" y="6777"/>
                    <a:pt x="80228" y="6834"/>
                    <a:pt x="80772" y="6834"/>
                  </a:cubicBezTo>
                  <a:cubicBezTo>
                    <a:pt x="81619" y="6834"/>
                    <a:pt x="82497" y="6696"/>
                    <a:pt x="83087" y="6696"/>
                  </a:cubicBezTo>
                  <a:cubicBezTo>
                    <a:pt x="83336" y="6696"/>
                    <a:pt x="83534" y="6721"/>
                    <a:pt x="83657" y="6791"/>
                  </a:cubicBezTo>
                  <a:cubicBezTo>
                    <a:pt x="86176" y="6703"/>
                    <a:pt x="87066" y="6603"/>
                    <a:pt x="88942" y="6603"/>
                  </a:cubicBezTo>
                  <a:cubicBezTo>
                    <a:pt x="91317" y="6603"/>
                    <a:pt x="95273" y="6762"/>
                    <a:pt x="106112" y="7304"/>
                  </a:cubicBezTo>
                  <a:cubicBezTo>
                    <a:pt x="110905" y="7561"/>
                    <a:pt x="109308" y="7476"/>
                    <a:pt x="114044" y="7732"/>
                  </a:cubicBezTo>
                  <a:cubicBezTo>
                    <a:pt x="114506" y="7708"/>
                    <a:pt x="114976" y="7698"/>
                    <a:pt x="115448" y="7698"/>
                  </a:cubicBezTo>
                  <a:cubicBezTo>
                    <a:pt x="119326" y="7698"/>
                    <a:pt x="123418" y="8417"/>
                    <a:pt x="125708" y="8417"/>
                  </a:cubicBezTo>
                  <a:cubicBezTo>
                    <a:pt x="126462" y="8417"/>
                    <a:pt x="127020" y="8339"/>
                    <a:pt x="127311" y="8132"/>
                  </a:cubicBezTo>
                  <a:cubicBezTo>
                    <a:pt x="128567" y="7219"/>
                    <a:pt x="130307" y="3424"/>
                    <a:pt x="129879" y="2454"/>
                  </a:cubicBezTo>
                  <a:cubicBezTo>
                    <a:pt x="129732" y="2136"/>
                    <a:pt x="122277" y="1859"/>
                    <a:pt x="119711" y="1859"/>
                  </a:cubicBezTo>
                  <a:cubicBezTo>
                    <a:pt x="119287" y="1859"/>
                    <a:pt x="118996" y="1867"/>
                    <a:pt x="118894" y="1883"/>
                  </a:cubicBezTo>
                  <a:cubicBezTo>
                    <a:pt x="118845" y="1888"/>
                    <a:pt x="118796" y="1891"/>
                    <a:pt x="118749" y="1891"/>
                  </a:cubicBezTo>
                  <a:cubicBezTo>
                    <a:pt x="118518" y="1891"/>
                    <a:pt x="118314" y="1835"/>
                    <a:pt x="118267" y="1741"/>
                  </a:cubicBezTo>
                  <a:cubicBezTo>
                    <a:pt x="118267" y="1712"/>
                    <a:pt x="118124" y="1712"/>
                    <a:pt x="117839" y="1655"/>
                  </a:cubicBezTo>
                  <a:cubicBezTo>
                    <a:pt x="117211" y="1598"/>
                    <a:pt x="115613" y="1455"/>
                    <a:pt x="113416" y="1313"/>
                  </a:cubicBezTo>
                  <a:cubicBezTo>
                    <a:pt x="109564" y="1027"/>
                    <a:pt x="110363" y="1084"/>
                    <a:pt x="108994" y="999"/>
                  </a:cubicBezTo>
                  <a:cubicBezTo>
                    <a:pt x="108708" y="942"/>
                    <a:pt x="108566" y="942"/>
                    <a:pt x="108566" y="942"/>
                  </a:cubicBezTo>
                  <a:cubicBezTo>
                    <a:pt x="108566" y="886"/>
                    <a:pt x="108445" y="842"/>
                    <a:pt x="108250" y="842"/>
                  </a:cubicBezTo>
                  <a:cubicBezTo>
                    <a:pt x="108146" y="842"/>
                    <a:pt x="108020" y="855"/>
                    <a:pt x="107881" y="885"/>
                  </a:cubicBezTo>
                  <a:cubicBezTo>
                    <a:pt x="107503" y="952"/>
                    <a:pt x="106457" y="981"/>
                    <a:pt x="105040" y="981"/>
                  </a:cubicBezTo>
                  <a:cubicBezTo>
                    <a:pt x="103458" y="981"/>
                    <a:pt x="101413" y="945"/>
                    <a:pt x="99321" y="885"/>
                  </a:cubicBezTo>
                  <a:cubicBezTo>
                    <a:pt x="88631" y="638"/>
                    <a:pt x="88919" y="284"/>
                    <a:pt x="86784" y="284"/>
                  </a:cubicBezTo>
                  <a:cubicBezTo>
                    <a:pt x="86207" y="284"/>
                    <a:pt x="85453" y="310"/>
                    <a:pt x="84256" y="371"/>
                  </a:cubicBezTo>
                  <a:cubicBezTo>
                    <a:pt x="83826" y="390"/>
                    <a:pt x="83289" y="398"/>
                    <a:pt x="82671" y="398"/>
                  </a:cubicBezTo>
                  <a:cubicBezTo>
                    <a:pt x="79306" y="398"/>
                    <a:pt x="73544" y="163"/>
                    <a:pt x="69511" y="163"/>
                  </a:cubicBezTo>
                  <a:cubicBezTo>
                    <a:pt x="68646" y="163"/>
                    <a:pt x="67860" y="174"/>
                    <a:pt x="67194" y="200"/>
                  </a:cubicBezTo>
                  <a:cubicBezTo>
                    <a:pt x="66926" y="211"/>
                    <a:pt x="66717" y="216"/>
                    <a:pt x="66552" y="216"/>
                  </a:cubicBezTo>
                  <a:cubicBezTo>
                    <a:pt x="65451" y="216"/>
                    <a:pt x="66311" y="0"/>
                    <a:pt x="64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 rot="5400000">
              <a:off x="2230781" y="2705744"/>
              <a:ext cx="3387264" cy="224975"/>
            </a:xfrm>
            <a:custGeom>
              <a:rect b="b" l="l" r="r" t="t"/>
              <a:pathLst>
                <a:path extrusionOk="0" h="8999" w="120265">
                  <a:moveTo>
                    <a:pt x="112174" y="1"/>
                  </a:moveTo>
                  <a:cubicBezTo>
                    <a:pt x="111404" y="1"/>
                    <a:pt x="110304" y="38"/>
                    <a:pt x="110021" y="125"/>
                  </a:cubicBezTo>
                  <a:cubicBezTo>
                    <a:pt x="109926" y="144"/>
                    <a:pt x="109831" y="154"/>
                    <a:pt x="109744" y="154"/>
                  </a:cubicBezTo>
                  <a:cubicBezTo>
                    <a:pt x="109571" y="154"/>
                    <a:pt x="109431" y="116"/>
                    <a:pt x="109393" y="40"/>
                  </a:cubicBezTo>
                  <a:cubicBezTo>
                    <a:pt x="109393" y="11"/>
                    <a:pt x="109194" y="11"/>
                    <a:pt x="108965" y="11"/>
                  </a:cubicBezTo>
                  <a:lnTo>
                    <a:pt x="107881" y="11"/>
                  </a:lnTo>
                  <a:cubicBezTo>
                    <a:pt x="105684" y="40"/>
                    <a:pt x="101290" y="382"/>
                    <a:pt x="100263" y="382"/>
                  </a:cubicBezTo>
                  <a:cubicBezTo>
                    <a:pt x="100263" y="302"/>
                    <a:pt x="100182" y="267"/>
                    <a:pt x="100044" y="267"/>
                  </a:cubicBezTo>
                  <a:cubicBezTo>
                    <a:pt x="99937" y="267"/>
                    <a:pt x="99797" y="288"/>
                    <a:pt x="99635" y="325"/>
                  </a:cubicBezTo>
                  <a:cubicBezTo>
                    <a:pt x="99264" y="439"/>
                    <a:pt x="98180" y="582"/>
                    <a:pt x="96725" y="724"/>
                  </a:cubicBezTo>
                  <a:cubicBezTo>
                    <a:pt x="88578" y="1584"/>
                    <a:pt x="85479" y="1734"/>
                    <a:pt x="83631" y="1734"/>
                  </a:cubicBezTo>
                  <a:cubicBezTo>
                    <a:pt x="82646" y="1734"/>
                    <a:pt x="82016" y="1691"/>
                    <a:pt x="81165" y="1691"/>
                  </a:cubicBezTo>
                  <a:cubicBezTo>
                    <a:pt x="80383" y="1691"/>
                    <a:pt x="79414" y="1727"/>
                    <a:pt x="77808" y="1866"/>
                  </a:cubicBezTo>
                  <a:cubicBezTo>
                    <a:pt x="77333" y="1911"/>
                    <a:pt x="76729" y="1929"/>
                    <a:pt x="76032" y="1929"/>
                  </a:cubicBezTo>
                  <a:cubicBezTo>
                    <a:pt x="72450" y="1929"/>
                    <a:pt x="66390" y="1435"/>
                    <a:pt x="62482" y="1435"/>
                  </a:cubicBezTo>
                  <a:cubicBezTo>
                    <a:pt x="62308" y="1435"/>
                    <a:pt x="62138" y="1436"/>
                    <a:pt x="61973" y="1438"/>
                  </a:cubicBezTo>
                  <a:cubicBezTo>
                    <a:pt x="60061" y="1438"/>
                    <a:pt x="61345" y="1238"/>
                    <a:pt x="59747" y="1152"/>
                  </a:cubicBezTo>
                  <a:cubicBezTo>
                    <a:pt x="59063" y="1124"/>
                    <a:pt x="56580" y="1038"/>
                    <a:pt x="53271" y="953"/>
                  </a:cubicBezTo>
                  <a:cubicBezTo>
                    <a:pt x="49961" y="810"/>
                    <a:pt x="45795" y="753"/>
                    <a:pt x="41658" y="753"/>
                  </a:cubicBezTo>
                  <a:cubicBezTo>
                    <a:pt x="37188" y="753"/>
                    <a:pt x="31450" y="842"/>
                    <a:pt x="28070" y="842"/>
                  </a:cubicBezTo>
                  <a:cubicBezTo>
                    <a:pt x="26381" y="842"/>
                    <a:pt x="25280" y="820"/>
                    <a:pt x="25223" y="753"/>
                  </a:cubicBezTo>
                  <a:cubicBezTo>
                    <a:pt x="25196" y="729"/>
                    <a:pt x="25157" y="719"/>
                    <a:pt x="25112" y="719"/>
                  </a:cubicBezTo>
                  <a:cubicBezTo>
                    <a:pt x="24866" y="719"/>
                    <a:pt x="24400" y="1005"/>
                    <a:pt x="24135" y="1005"/>
                  </a:cubicBezTo>
                  <a:cubicBezTo>
                    <a:pt x="24093" y="1005"/>
                    <a:pt x="24056" y="998"/>
                    <a:pt x="24025" y="981"/>
                  </a:cubicBezTo>
                  <a:cubicBezTo>
                    <a:pt x="13411" y="1523"/>
                    <a:pt x="11300" y="1295"/>
                    <a:pt x="6991" y="1723"/>
                  </a:cubicBezTo>
                  <a:cubicBezTo>
                    <a:pt x="6478" y="1780"/>
                    <a:pt x="2112" y="2265"/>
                    <a:pt x="1713" y="2379"/>
                  </a:cubicBezTo>
                  <a:cubicBezTo>
                    <a:pt x="1057" y="2579"/>
                    <a:pt x="743" y="3007"/>
                    <a:pt x="486" y="4148"/>
                  </a:cubicBezTo>
                  <a:cubicBezTo>
                    <a:pt x="1" y="6231"/>
                    <a:pt x="201" y="8999"/>
                    <a:pt x="971" y="8999"/>
                  </a:cubicBezTo>
                  <a:cubicBezTo>
                    <a:pt x="1285" y="8999"/>
                    <a:pt x="2455" y="8599"/>
                    <a:pt x="4195" y="8286"/>
                  </a:cubicBezTo>
                  <a:cubicBezTo>
                    <a:pt x="7794" y="7616"/>
                    <a:pt x="12992" y="7408"/>
                    <a:pt x="16889" y="7408"/>
                  </a:cubicBezTo>
                  <a:cubicBezTo>
                    <a:pt x="19635" y="7408"/>
                    <a:pt x="21734" y="7511"/>
                    <a:pt x="22170" y="7629"/>
                  </a:cubicBezTo>
                  <a:cubicBezTo>
                    <a:pt x="25329" y="7421"/>
                    <a:pt x="33408" y="6865"/>
                    <a:pt x="39240" y="6865"/>
                  </a:cubicBezTo>
                  <a:cubicBezTo>
                    <a:pt x="41414" y="6865"/>
                    <a:pt x="43276" y="6943"/>
                    <a:pt x="44454" y="7144"/>
                  </a:cubicBezTo>
                  <a:cubicBezTo>
                    <a:pt x="44985" y="6991"/>
                    <a:pt x="46301" y="6938"/>
                    <a:pt x="47881" y="6938"/>
                  </a:cubicBezTo>
                  <a:cubicBezTo>
                    <a:pt x="51312" y="6938"/>
                    <a:pt x="55985" y="7191"/>
                    <a:pt x="56552" y="7230"/>
                  </a:cubicBezTo>
                  <a:cubicBezTo>
                    <a:pt x="61380" y="7483"/>
                    <a:pt x="66073" y="7758"/>
                    <a:pt x="67359" y="7758"/>
                  </a:cubicBezTo>
                  <a:cubicBezTo>
                    <a:pt x="67525" y="7758"/>
                    <a:pt x="67634" y="7753"/>
                    <a:pt x="67679" y="7743"/>
                  </a:cubicBezTo>
                  <a:cubicBezTo>
                    <a:pt x="67928" y="7687"/>
                    <a:pt x="68422" y="7663"/>
                    <a:pt x="69016" y="7663"/>
                  </a:cubicBezTo>
                  <a:cubicBezTo>
                    <a:pt x="70536" y="7663"/>
                    <a:pt x="72711" y="7824"/>
                    <a:pt x="73100" y="8029"/>
                  </a:cubicBezTo>
                  <a:cubicBezTo>
                    <a:pt x="73534" y="8235"/>
                    <a:pt x="74071" y="8322"/>
                    <a:pt x="74713" y="8322"/>
                  </a:cubicBezTo>
                  <a:cubicBezTo>
                    <a:pt x="74959" y="8322"/>
                    <a:pt x="75221" y="8309"/>
                    <a:pt x="75497" y="8286"/>
                  </a:cubicBezTo>
                  <a:cubicBezTo>
                    <a:pt x="76000" y="8251"/>
                    <a:pt x="76471" y="8195"/>
                    <a:pt x="76827" y="8195"/>
                  </a:cubicBezTo>
                  <a:cubicBezTo>
                    <a:pt x="77058" y="8195"/>
                    <a:pt x="77240" y="8218"/>
                    <a:pt x="77352" y="8286"/>
                  </a:cubicBezTo>
                  <a:cubicBezTo>
                    <a:pt x="93216" y="7230"/>
                    <a:pt x="106055" y="6402"/>
                    <a:pt x="106055" y="6402"/>
                  </a:cubicBezTo>
                  <a:cubicBezTo>
                    <a:pt x="107282" y="6174"/>
                    <a:pt x="108566" y="6089"/>
                    <a:pt x="109821" y="6031"/>
                  </a:cubicBezTo>
                  <a:cubicBezTo>
                    <a:pt x="110449" y="6031"/>
                    <a:pt x="111048" y="6031"/>
                    <a:pt x="111619" y="6089"/>
                  </a:cubicBezTo>
                  <a:cubicBezTo>
                    <a:pt x="111904" y="6117"/>
                    <a:pt x="112190" y="6117"/>
                    <a:pt x="112475" y="6146"/>
                  </a:cubicBezTo>
                  <a:cubicBezTo>
                    <a:pt x="114044" y="6317"/>
                    <a:pt x="115128" y="6545"/>
                    <a:pt x="116298" y="6574"/>
                  </a:cubicBezTo>
                  <a:cubicBezTo>
                    <a:pt x="116481" y="6583"/>
                    <a:pt x="116652" y="6588"/>
                    <a:pt x="116813" y="6588"/>
                  </a:cubicBezTo>
                  <a:cubicBezTo>
                    <a:pt x="118110" y="6588"/>
                    <a:pt x="118739" y="6245"/>
                    <a:pt x="119323" y="4976"/>
                  </a:cubicBezTo>
                  <a:cubicBezTo>
                    <a:pt x="120264" y="3036"/>
                    <a:pt x="119751" y="896"/>
                    <a:pt x="119380" y="239"/>
                  </a:cubicBezTo>
                  <a:cubicBezTo>
                    <a:pt x="119362" y="212"/>
                    <a:pt x="119321" y="202"/>
                    <a:pt x="119254" y="202"/>
                  </a:cubicBezTo>
                  <a:cubicBezTo>
                    <a:pt x="119110" y="202"/>
                    <a:pt x="118847" y="248"/>
                    <a:pt x="118438" y="268"/>
                  </a:cubicBezTo>
                  <a:cubicBezTo>
                    <a:pt x="118297" y="275"/>
                    <a:pt x="118135" y="278"/>
                    <a:pt x="117954" y="278"/>
                  </a:cubicBezTo>
                  <a:cubicBezTo>
                    <a:pt x="117368" y="278"/>
                    <a:pt x="116586" y="241"/>
                    <a:pt x="115671" y="154"/>
                  </a:cubicBezTo>
                  <a:cubicBezTo>
                    <a:pt x="113730" y="11"/>
                    <a:pt x="113531" y="11"/>
                    <a:pt x="112760" y="11"/>
                  </a:cubicBezTo>
                  <a:cubicBezTo>
                    <a:pt x="112619" y="4"/>
                    <a:pt x="112412" y="1"/>
                    <a:pt x="112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 rot="5400000">
              <a:off x="-738690" y="2675168"/>
              <a:ext cx="3513705" cy="199575"/>
            </a:xfrm>
            <a:custGeom>
              <a:rect b="b" l="l" r="r" t="t"/>
              <a:pathLst>
                <a:path extrusionOk="0" h="7983" w="116812">
                  <a:moveTo>
                    <a:pt x="76448" y="61"/>
                  </a:moveTo>
                  <a:cubicBezTo>
                    <a:pt x="76092" y="61"/>
                    <a:pt x="75755" y="69"/>
                    <a:pt x="75440" y="86"/>
                  </a:cubicBezTo>
                  <a:cubicBezTo>
                    <a:pt x="73385" y="172"/>
                    <a:pt x="67165" y="1"/>
                    <a:pt x="59690" y="1114"/>
                  </a:cubicBezTo>
                  <a:cubicBezTo>
                    <a:pt x="59224" y="1179"/>
                    <a:pt x="58953" y="1202"/>
                    <a:pt x="58784" y="1202"/>
                  </a:cubicBezTo>
                  <a:cubicBezTo>
                    <a:pt x="58394" y="1202"/>
                    <a:pt x="58537" y="1082"/>
                    <a:pt x="58081" y="1082"/>
                  </a:cubicBezTo>
                  <a:cubicBezTo>
                    <a:pt x="57956" y="1082"/>
                    <a:pt x="57787" y="1091"/>
                    <a:pt x="57550" y="1114"/>
                  </a:cubicBezTo>
                  <a:cubicBezTo>
                    <a:pt x="55753" y="1285"/>
                    <a:pt x="53498" y="1399"/>
                    <a:pt x="51644" y="1399"/>
                  </a:cubicBezTo>
                  <a:cubicBezTo>
                    <a:pt x="46759" y="1375"/>
                    <a:pt x="44949" y="307"/>
                    <a:pt x="35978" y="307"/>
                  </a:cubicBezTo>
                  <a:cubicBezTo>
                    <a:pt x="34154" y="307"/>
                    <a:pt x="32034" y="351"/>
                    <a:pt x="29531" y="457"/>
                  </a:cubicBezTo>
                  <a:cubicBezTo>
                    <a:pt x="27392" y="559"/>
                    <a:pt x="25761" y="647"/>
                    <a:pt x="24973" y="647"/>
                  </a:cubicBezTo>
                  <a:cubicBezTo>
                    <a:pt x="24658" y="647"/>
                    <a:pt x="24477" y="633"/>
                    <a:pt x="24453" y="600"/>
                  </a:cubicBezTo>
                  <a:cubicBezTo>
                    <a:pt x="24434" y="577"/>
                    <a:pt x="24405" y="568"/>
                    <a:pt x="24368" y="568"/>
                  </a:cubicBezTo>
                  <a:cubicBezTo>
                    <a:pt x="24160" y="568"/>
                    <a:pt x="23705" y="880"/>
                    <a:pt x="23443" y="880"/>
                  </a:cubicBezTo>
                  <a:cubicBezTo>
                    <a:pt x="23404" y="880"/>
                    <a:pt x="23369" y="873"/>
                    <a:pt x="23340" y="857"/>
                  </a:cubicBezTo>
                  <a:cubicBezTo>
                    <a:pt x="20911" y="1110"/>
                    <a:pt x="17272" y="1475"/>
                    <a:pt x="14390" y="1475"/>
                  </a:cubicBezTo>
                  <a:cubicBezTo>
                    <a:pt x="14021" y="1475"/>
                    <a:pt x="13665" y="1469"/>
                    <a:pt x="13325" y="1456"/>
                  </a:cubicBezTo>
                  <a:cubicBezTo>
                    <a:pt x="10244" y="1370"/>
                    <a:pt x="4195" y="486"/>
                    <a:pt x="3824" y="429"/>
                  </a:cubicBezTo>
                  <a:cubicBezTo>
                    <a:pt x="3428" y="345"/>
                    <a:pt x="3103" y="296"/>
                    <a:pt x="2825" y="296"/>
                  </a:cubicBezTo>
                  <a:cubicBezTo>
                    <a:pt x="2063" y="296"/>
                    <a:pt x="1657" y="667"/>
                    <a:pt x="1113" y="1713"/>
                  </a:cubicBezTo>
                  <a:cubicBezTo>
                    <a:pt x="828" y="2283"/>
                    <a:pt x="543" y="2997"/>
                    <a:pt x="372" y="3710"/>
                  </a:cubicBezTo>
                  <a:cubicBezTo>
                    <a:pt x="1" y="5108"/>
                    <a:pt x="1" y="6421"/>
                    <a:pt x="429" y="6563"/>
                  </a:cubicBezTo>
                  <a:cubicBezTo>
                    <a:pt x="685" y="6592"/>
                    <a:pt x="1827" y="6563"/>
                    <a:pt x="3567" y="6677"/>
                  </a:cubicBezTo>
                  <a:cubicBezTo>
                    <a:pt x="5850" y="6820"/>
                    <a:pt x="9245" y="7305"/>
                    <a:pt x="12127" y="7505"/>
                  </a:cubicBezTo>
                  <a:cubicBezTo>
                    <a:pt x="12814" y="7548"/>
                    <a:pt x="13600" y="7563"/>
                    <a:pt x="14421" y="7563"/>
                  </a:cubicBezTo>
                  <a:cubicBezTo>
                    <a:pt x="16421" y="7563"/>
                    <a:pt x="18634" y="7473"/>
                    <a:pt x="20164" y="7473"/>
                  </a:cubicBezTo>
                  <a:cubicBezTo>
                    <a:pt x="20924" y="7473"/>
                    <a:pt x="21515" y="7495"/>
                    <a:pt x="21828" y="7562"/>
                  </a:cubicBezTo>
                  <a:cubicBezTo>
                    <a:pt x="25880" y="7065"/>
                    <a:pt x="31167" y="6372"/>
                    <a:pt x="36462" y="6372"/>
                  </a:cubicBezTo>
                  <a:cubicBezTo>
                    <a:pt x="37244" y="6372"/>
                    <a:pt x="38026" y="6388"/>
                    <a:pt x="38804" y="6421"/>
                  </a:cubicBezTo>
                  <a:cubicBezTo>
                    <a:pt x="40659" y="6506"/>
                    <a:pt x="42200" y="6706"/>
                    <a:pt x="43027" y="6934"/>
                  </a:cubicBezTo>
                  <a:cubicBezTo>
                    <a:pt x="43190" y="6880"/>
                    <a:pt x="43445" y="6860"/>
                    <a:pt x="43791" y="6860"/>
                  </a:cubicBezTo>
                  <a:cubicBezTo>
                    <a:pt x="43991" y="6860"/>
                    <a:pt x="44221" y="6867"/>
                    <a:pt x="44482" y="6877"/>
                  </a:cubicBezTo>
                  <a:cubicBezTo>
                    <a:pt x="44853" y="6934"/>
                    <a:pt x="45224" y="6963"/>
                    <a:pt x="45652" y="6991"/>
                  </a:cubicBezTo>
                  <a:cubicBezTo>
                    <a:pt x="46137" y="7077"/>
                    <a:pt x="46622" y="7105"/>
                    <a:pt x="47193" y="7162"/>
                  </a:cubicBezTo>
                  <a:cubicBezTo>
                    <a:pt x="48925" y="7366"/>
                    <a:pt x="51065" y="7468"/>
                    <a:pt x="52999" y="7468"/>
                  </a:cubicBezTo>
                  <a:cubicBezTo>
                    <a:pt x="53773" y="7468"/>
                    <a:pt x="54513" y="7452"/>
                    <a:pt x="55182" y="7419"/>
                  </a:cubicBezTo>
                  <a:cubicBezTo>
                    <a:pt x="58035" y="7305"/>
                    <a:pt x="65710" y="6706"/>
                    <a:pt x="66053" y="6563"/>
                  </a:cubicBezTo>
                  <a:cubicBezTo>
                    <a:pt x="66452" y="6421"/>
                    <a:pt x="67593" y="6249"/>
                    <a:pt x="68706" y="6221"/>
                  </a:cubicBezTo>
                  <a:cubicBezTo>
                    <a:pt x="68917" y="6196"/>
                    <a:pt x="69332" y="6177"/>
                    <a:pt x="69765" y="6177"/>
                  </a:cubicBezTo>
                  <a:cubicBezTo>
                    <a:pt x="70328" y="6177"/>
                    <a:pt x="70922" y="6210"/>
                    <a:pt x="71131" y="6306"/>
                  </a:cubicBezTo>
                  <a:cubicBezTo>
                    <a:pt x="71478" y="6472"/>
                    <a:pt x="71899" y="6524"/>
                    <a:pt x="72335" y="6524"/>
                  </a:cubicBezTo>
                  <a:cubicBezTo>
                    <a:pt x="73110" y="6524"/>
                    <a:pt x="73934" y="6358"/>
                    <a:pt x="74476" y="6358"/>
                  </a:cubicBezTo>
                  <a:cubicBezTo>
                    <a:pt x="74682" y="6358"/>
                    <a:pt x="74848" y="6382"/>
                    <a:pt x="74955" y="6449"/>
                  </a:cubicBezTo>
                  <a:cubicBezTo>
                    <a:pt x="76464" y="6381"/>
                    <a:pt x="77550" y="6350"/>
                    <a:pt x="78441" y="6350"/>
                  </a:cubicBezTo>
                  <a:cubicBezTo>
                    <a:pt x="80178" y="6350"/>
                    <a:pt x="81173" y="6470"/>
                    <a:pt x="83115" y="6677"/>
                  </a:cubicBezTo>
                  <a:cubicBezTo>
                    <a:pt x="90208" y="7440"/>
                    <a:pt x="91883" y="7982"/>
                    <a:pt x="94579" y="7982"/>
                  </a:cubicBezTo>
                  <a:cubicBezTo>
                    <a:pt x="96318" y="7982"/>
                    <a:pt x="98483" y="7757"/>
                    <a:pt x="102802" y="7220"/>
                  </a:cubicBezTo>
                  <a:cubicBezTo>
                    <a:pt x="103943" y="6934"/>
                    <a:pt x="105113" y="6792"/>
                    <a:pt x="106255" y="6792"/>
                  </a:cubicBezTo>
                  <a:cubicBezTo>
                    <a:pt x="106351" y="6790"/>
                    <a:pt x="106448" y="6789"/>
                    <a:pt x="106546" y="6789"/>
                  </a:cubicBezTo>
                  <a:cubicBezTo>
                    <a:pt x="108655" y="6789"/>
                    <a:pt x="111075" y="7178"/>
                    <a:pt x="112697" y="7178"/>
                  </a:cubicBezTo>
                  <a:cubicBezTo>
                    <a:pt x="113450" y="7178"/>
                    <a:pt x="114031" y="7094"/>
                    <a:pt x="114329" y="6849"/>
                  </a:cubicBezTo>
                  <a:cubicBezTo>
                    <a:pt x="115528" y="5850"/>
                    <a:pt x="116811" y="2027"/>
                    <a:pt x="116383" y="1085"/>
                  </a:cubicBezTo>
                  <a:cubicBezTo>
                    <a:pt x="116355" y="971"/>
                    <a:pt x="115784" y="942"/>
                    <a:pt x="114928" y="885"/>
                  </a:cubicBezTo>
                  <a:cubicBezTo>
                    <a:pt x="114632" y="866"/>
                    <a:pt x="111250" y="709"/>
                    <a:pt x="108797" y="709"/>
                  </a:cubicBezTo>
                  <a:cubicBezTo>
                    <a:pt x="107704" y="709"/>
                    <a:pt x="106795" y="740"/>
                    <a:pt x="106426" y="828"/>
                  </a:cubicBezTo>
                  <a:cubicBezTo>
                    <a:pt x="106331" y="847"/>
                    <a:pt x="106236" y="857"/>
                    <a:pt x="106149" y="857"/>
                  </a:cubicBezTo>
                  <a:cubicBezTo>
                    <a:pt x="105976" y="857"/>
                    <a:pt x="105836" y="819"/>
                    <a:pt x="105798" y="743"/>
                  </a:cubicBezTo>
                  <a:cubicBezTo>
                    <a:pt x="105798" y="714"/>
                    <a:pt x="105655" y="714"/>
                    <a:pt x="105370" y="714"/>
                  </a:cubicBezTo>
                  <a:cubicBezTo>
                    <a:pt x="104428" y="714"/>
                    <a:pt x="103287" y="743"/>
                    <a:pt x="101090" y="1000"/>
                  </a:cubicBezTo>
                  <a:cubicBezTo>
                    <a:pt x="100691" y="1028"/>
                    <a:pt x="97267" y="1427"/>
                    <a:pt x="96839" y="1427"/>
                  </a:cubicBezTo>
                  <a:cubicBezTo>
                    <a:pt x="96825" y="1370"/>
                    <a:pt x="96760" y="1342"/>
                    <a:pt x="96661" y="1342"/>
                  </a:cubicBezTo>
                  <a:cubicBezTo>
                    <a:pt x="96561" y="1342"/>
                    <a:pt x="96425" y="1370"/>
                    <a:pt x="96268" y="1427"/>
                  </a:cubicBezTo>
                  <a:cubicBezTo>
                    <a:pt x="95741" y="1625"/>
                    <a:pt x="94521" y="1705"/>
                    <a:pt x="93635" y="1705"/>
                  </a:cubicBezTo>
                  <a:cubicBezTo>
                    <a:pt x="93371" y="1705"/>
                    <a:pt x="93136" y="1697"/>
                    <a:pt x="92959" y="1684"/>
                  </a:cubicBezTo>
                  <a:cubicBezTo>
                    <a:pt x="88180" y="1288"/>
                    <a:pt x="80860" y="61"/>
                    <a:pt x="76448" y="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918375" y="4322125"/>
              <a:ext cx="3118496" cy="189750"/>
            </a:xfrm>
            <a:custGeom>
              <a:rect b="b" l="l" r="r" t="t"/>
              <a:pathLst>
                <a:path extrusionOk="0" h="7590" w="130878">
                  <a:moveTo>
                    <a:pt x="108635" y="0"/>
                  </a:moveTo>
                  <a:cubicBezTo>
                    <a:pt x="108534" y="0"/>
                    <a:pt x="108413" y="10"/>
                    <a:pt x="108280" y="29"/>
                  </a:cubicBezTo>
                  <a:cubicBezTo>
                    <a:pt x="107244" y="244"/>
                    <a:pt x="100302" y="365"/>
                    <a:pt x="95289" y="365"/>
                  </a:cubicBezTo>
                  <a:cubicBezTo>
                    <a:pt x="92985" y="365"/>
                    <a:pt x="91089" y="340"/>
                    <a:pt x="90362" y="286"/>
                  </a:cubicBezTo>
                  <a:cubicBezTo>
                    <a:pt x="89141" y="203"/>
                    <a:pt x="88375" y="161"/>
                    <a:pt x="87614" y="161"/>
                  </a:cubicBezTo>
                  <a:cubicBezTo>
                    <a:pt x="86792" y="161"/>
                    <a:pt x="85976" y="210"/>
                    <a:pt x="84598" y="314"/>
                  </a:cubicBezTo>
                  <a:cubicBezTo>
                    <a:pt x="81288" y="571"/>
                    <a:pt x="71816" y="343"/>
                    <a:pt x="67450" y="685"/>
                  </a:cubicBezTo>
                  <a:cubicBezTo>
                    <a:pt x="67091" y="710"/>
                    <a:pt x="66836" y="720"/>
                    <a:pt x="66651" y="720"/>
                  </a:cubicBezTo>
                  <a:cubicBezTo>
                    <a:pt x="65863" y="720"/>
                    <a:pt x="66346" y="536"/>
                    <a:pt x="65380" y="536"/>
                  </a:cubicBezTo>
                  <a:cubicBezTo>
                    <a:pt x="65278" y="536"/>
                    <a:pt x="65161" y="538"/>
                    <a:pt x="65025" y="542"/>
                  </a:cubicBezTo>
                  <a:cubicBezTo>
                    <a:pt x="56845" y="802"/>
                    <a:pt x="50748" y="1334"/>
                    <a:pt x="40749" y="1334"/>
                  </a:cubicBezTo>
                  <a:cubicBezTo>
                    <a:pt x="38646" y="1334"/>
                    <a:pt x="36371" y="1310"/>
                    <a:pt x="33868" y="1256"/>
                  </a:cubicBezTo>
                  <a:cubicBezTo>
                    <a:pt x="30615" y="1170"/>
                    <a:pt x="28447" y="1056"/>
                    <a:pt x="28333" y="970"/>
                  </a:cubicBezTo>
                  <a:cubicBezTo>
                    <a:pt x="28307" y="930"/>
                    <a:pt x="28260" y="913"/>
                    <a:pt x="28197" y="913"/>
                  </a:cubicBezTo>
                  <a:cubicBezTo>
                    <a:pt x="27960" y="913"/>
                    <a:pt x="27508" y="1147"/>
                    <a:pt x="27226" y="1147"/>
                  </a:cubicBezTo>
                  <a:cubicBezTo>
                    <a:pt x="27168" y="1147"/>
                    <a:pt x="27117" y="1137"/>
                    <a:pt x="27077" y="1113"/>
                  </a:cubicBezTo>
                  <a:lnTo>
                    <a:pt x="8902" y="1113"/>
                  </a:lnTo>
                  <a:cubicBezTo>
                    <a:pt x="6677" y="1113"/>
                    <a:pt x="5079" y="1113"/>
                    <a:pt x="4680" y="1056"/>
                  </a:cubicBezTo>
                  <a:cubicBezTo>
                    <a:pt x="4352" y="1011"/>
                    <a:pt x="4085" y="988"/>
                    <a:pt x="3861" y="988"/>
                  </a:cubicBezTo>
                  <a:cubicBezTo>
                    <a:pt x="3382" y="988"/>
                    <a:pt x="3097" y="1090"/>
                    <a:pt x="2825" y="1284"/>
                  </a:cubicBezTo>
                  <a:cubicBezTo>
                    <a:pt x="1769" y="2026"/>
                    <a:pt x="0" y="7105"/>
                    <a:pt x="1199" y="7333"/>
                  </a:cubicBezTo>
                  <a:cubicBezTo>
                    <a:pt x="1299" y="7350"/>
                    <a:pt x="1495" y="7357"/>
                    <a:pt x="1774" y="7357"/>
                  </a:cubicBezTo>
                  <a:cubicBezTo>
                    <a:pt x="2447" y="7357"/>
                    <a:pt x="3606" y="7316"/>
                    <a:pt x="5079" y="7276"/>
                  </a:cubicBezTo>
                  <a:cubicBezTo>
                    <a:pt x="6472" y="7232"/>
                    <a:pt x="10875" y="7123"/>
                    <a:pt x="15204" y="7123"/>
                  </a:cubicBezTo>
                  <a:cubicBezTo>
                    <a:pt x="19388" y="7123"/>
                    <a:pt x="23504" y="7225"/>
                    <a:pt x="24766" y="7590"/>
                  </a:cubicBezTo>
                  <a:cubicBezTo>
                    <a:pt x="32973" y="7454"/>
                    <a:pt x="39012" y="7339"/>
                    <a:pt x="43134" y="7339"/>
                  </a:cubicBezTo>
                  <a:cubicBezTo>
                    <a:pt x="45962" y="7339"/>
                    <a:pt x="47887" y="7393"/>
                    <a:pt x="48990" y="7533"/>
                  </a:cubicBezTo>
                  <a:cubicBezTo>
                    <a:pt x="50074" y="7190"/>
                    <a:pt x="59747" y="6819"/>
                    <a:pt x="62029" y="6762"/>
                  </a:cubicBezTo>
                  <a:cubicBezTo>
                    <a:pt x="67850" y="6677"/>
                    <a:pt x="73556" y="6734"/>
                    <a:pt x="73956" y="6620"/>
                  </a:cubicBezTo>
                  <a:cubicBezTo>
                    <a:pt x="74412" y="6506"/>
                    <a:pt x="75710" y="6449"/>
                    <a:pt x="76969" y="6449"/>
                  </a:cubicBezTo>
                  <a:cubicBezTo>
                    <a:pt x="78228" y="6449"/>
                    <a:pt x="79448" y="6506"/>
                    <a:pt x="79748" y="6620"/>
                  </a:cubicBezTo>
                  <a:cubicBezTo>
                    <a:pt x="80145" y="6779"/>
                    <a:pt x="80618" y="6831"/>
                    <a:pt x="81107" y="6831"/>
                  </a:cubicBezTo>
                  <a:cubicBezTo>
                    <a:pt x="82064" y="6831"/>
                    <a:pt x="83080" y="6630"/>
                    <a:pt x="83704" y="6630"/>
                  </a:cubicBezTo>
                  <a:cubicBezTo>
                    <a:pt x="83905" y="6630"/>
                    <a:pt x="84065" y="6650"/>
                    <a:pt x="84170" y="6705"/>
                  </a:cubicBezTo>
                  <a:cubicBezTo>
                    <a:pt x="88108" y="6423"/>
                    <a:pt x="88450" y="6314"/>
                    <a:pt x="92343" y="6314"/>
                  </a:cubicBezTo>
                  <a:cubicBezTo>
                    <a:pt x="94346" y="6314"/>
                    <a:pt x="97289" y="6343"/>
                    <a:pt x="102146" y="6391"/>
                  </a:cubicBezTo>
                  <a:cubicBezTo>
                    <a:pt x="105284" y="6420"/>
                    <a:pt x="114700" y="6563"/>
                    <a:pt x="114700" y="6563"/>
                  </a:cubicBezTo>
                  <a:cubicBezTo>
                    <a:pt x="115611" y="6476"/>
                    <a:pt x="116557" y="6443"/>
                    <a:pt x="117507" y="6443"/>
                  </a:cubicBezTo>
                  <a:cubicBezTo>
                    <a:pt x="120650" y="6443"/>
                    <a:pt x="123834" y="6806"/>
                    <a:pt x="125913" y="6806"/>
                  </a:cubicBezTo>
                  <a:cubicBezTo>
                    <a:pt x="126946" y="6806"/>
                    <a:pt x="127706" y="6716"/>
                    <a:pt x="128053" y="6449"/>
                  </a:cubicBezTo>
                  <a:cubicBezTo>
                    <a:pt x="129251" y="5536"/>
                    <a:pt x="130877" y="1655"/>
                    <a:pt x="130392" y="714"/>
                  </a:cubicBezTo>
                  <a:cubicBezTo>
                    <a:pt x="130317" y="518"/>
                    <a:pt x="127406" y="449"/>
                    <a:pt x="124592" y="449"/>
                  </a:cubicBezTo>
                  <a:cubicBezTo>
                    <a:pt x="122081" y="449"/>
                    <a:pt x="119648" y="504"/>
                    <a:pt x="119379" y="571"/>
                  </a:cubicBezTo>
                  <a:cubicBezTo>
                    <a:pt x="119303" y="586"/>
                    <a:pt x="119226" y="593"/>
                    <a:pt x="119154" y="593"/>
                  </a:cubicBezTo>
                  <a:cubicBezTo>
                    <a:pt x="118957" y="593"/>
                    <a:pt x="118793" y="540"/>
                    <a:pt x="118751" y="457"/>
                  </a:cubicBezTo>
                  <a:cubicBezTo>
                    <a:pt x="118694" y="428"/>
                    <a:pt x="113929" y="229"/>
                    <a:pt x="113844" y="229"/>
                  </a:cubicBezTo>
                  <a:cubicBezTo>
                    <a:pt x="109963" y="114"/>
                    <a:pt x="110791" y="143"/>
                    <a:pt x="109393" y="114"/>
                  </a:cubicBezTo>
                  <a:lnTo>
                    <a:pt x="108965" y="114"/>
                  </a:lnTo>
                  <a:cubicBezTo>
                    <a:pt x="108965" y="38"/>
                    <a:pt x="108838" y="0"/>
                    <a:pt x="108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" name="Google Shape;660;p35"/>
          <p:cNvGrpSpPr/>
          <p:nvPr/>
        </p:nvGrpSpPr>
        <p:grpSpPr>
          <a:xfrm>
            <a:off x="3514683" y="1807562"/>
            <a:ext cx="363939" cy="481288"/>
            <a:chOff x="3275661" y="2407037"/>
            <a:chExt cx="363939" cy="481288"/>
          </a:xfrm>
        </p:grpSpPr>
        <p:sp>
          <p:nvSpPr>
            <p:cNvPr id="661" name="Google Shape;661;p35"/>
            <p:cNvSpPr/>
            <p:nvPr/>
          </p:nvSpPr>
          <p:spPr>
            <a:xfrm rot="-213312">
              <a:off x="3282918" y="2415287"/>
              <a:ext cx="273601" cy="242755"/>
            </a:xfrm>
            <a:custGeom>
              <a:rect b="b" l="l" r="r" t="t"/>
              <a:pathLst>
                <a:path extrusionOk="0" h="12910" w="14378">
                  <a:moveTo>
                    <a:pt x="13677" y="1"/>
                  </a:moveTo>
                  <a:cubicBezTo>
                    <a:pt x="13610" y="1"/>
                    <a:pt x="13510" y="34"/>
                    <a:pt x="13410" y="67"/>
                  </a:cubicBezTo>
                  <a:cubicBezTo>
                    <a:pt x="13343" y="101"/>
                    <a:pt x="13243" y="201"/>
                    <a:pt x="13176" y="267"/>
                  </a:cubicBezTo>
                  <a:cubicBezTo>
                    <a:pt x="12176" y="1168"/>
                    <a:pt x="11108" y="2002"/>
                    <a:pt x="10107" y="2869"/>
                  </a:cubicBezTo>
                  <a:cubicBezTo>
                    <a:pt x="9941" y="3036"/>
                    <a:pt x="9740" y="3203"/>
                    <a:pt x="9574" y="3370"/>
                  </a:cubicBezTo>
                  <a:cubicBezTo>
                    <a:pt x="8840" y="4170"/>
                    <a:pt x="8039" y="4837"/>
                    <a:pt x="7172" y="5505"/>
                  </a:cubicBezTo>
                  <a:cubicBezTo>
                    <a:pt x="6905" y="5671"/>
                    <a:pt x="6672" y="5872"/>
                    <a:pt x="6438" y="6072"/>
                  </a:cubicBezTo>
                  <a:cubicBezTo>
                    <a:pt x="5337" y="7239"/>
                    <a:pt x="4103" y="8340"/>
                    <a:pt x="2869" y="9374"/>
                  </a:cubicBezTo>
                  <a:cubicBezTo>
                    <a:pt x="2268" y="9874"/>
                    <a:pt x="1735" y="10408"/>
                    <a:pt x="1268" y="10942"/>
                  </a:cubicBezTo>
                  <a:cubicBezTo>
                    <a:pt x="934" y="11342"/>
                    <a:pt x="601" y="11709"/>
                    <a:pt x="267" y="12143"/>
                  </a:cubicBezTo>
                  <a:cubicBezTo>
                    <a:pt x="200" y="12209"/>
                    <a:pt x="100" y="12343"/>
                    <a:pt x="67" y="12476"/>
                  </a:cubicBezTo>
                  <a:cubicBezTo>
                    <a:pt x="0" y="12676"/>
                    <a:pt x="200" y="12910"/>
                    <a:pt x="434" y="12877"/>
                  </a:cubicBezTo>
                  <a:cubicBezTo>
                    <a:pt x="534" y="12877"/>
                    <a:pt x="567" y="12843"/>
                    <a:pt x="667" y="12843"/>
                  </a:cubicBezTo>
                  <a:cubicBezTo>
                    <a:pt x="1168" y="12576"/>
                    <a:pt x="1668" y="12343"/>
                    <a:pt x="2068" y="11976"/>
                  </a:cubicBezTo>
                  <a:cubicBezTo>
                    <a:pt x="3102" y="11042"/>
                    <a:pt x="4203" y="10141"/>
                    <a:pt x="5237" y="9207"/>
                  </a:cubicBezTo>
                  <a:lnTo>
                    <a:pt x="6872" y="7706"/>
                  </a:lnTo>
                  <a:cubicBezTo>
                    <a:pt x="7405" y="7172"/>
                    <a:pt x="7939" y="6672"/>
                    <a:pt x="8573" y="6205"/>
                  </a:cubicBezTo>
                  <a:cubicBezTo>
                    <a:pt x="9173" y="5805"/>
                    <a:pt x="9707" y="5304"/>
                    <a:pt x="10241" y="4737"/>
                  </a:cubicBezTo>
                  <a:cubicBezTo>
                    <a:pt x="11008" y="3970"/>
                    <a:pt x="11875" y="3236"/>
                    <a:pt x="12743" y="2536"/>
                  </a:cubicBezTo>
                  <a:cubicBezTo>
                    <a:pt x="13243" y="2135"/>
                    <a:pt x="13710" y="1668"/>
                    <a:pt x="14110" y="1201"/>
                  </a:cubicBezTo>
                  <a:cubicBezTo>
                    <a:pt x="14210" y="1068"/>
                    <a:pt x="14344" y="968"/>
                    <a:pt x="14377" y="835"/>
                  </a:cubicBezTo>
                  <a:cubicBezTo>
                    <a:pt x="14377" y="434"/>
                    <a:pt x="14144" y="34"/>
                    <a:pt x="13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 rot="958424">
              <a:off x="3356467" y="2624519"/>
              <a:ext cx="266878" cy="119276"/>
            </a:xfrm>
            <a:custGeom>
              <a:rect b="b" l="l" r="r" t="t"/>
              <a:pathLst>
                <a:path extrusionOk="0" h="4771" w="10675">
                  <a:moveTo>
                    <a:pt x="9674" y="0"/>
                  </a:moveTo>
                  <a:cubicBezTo>
                    <a:pt x="9507" y="67"/>
                    <a:pt x="9207" y="100"/>
                    <a:pt x="8973" y="167"/>
                  </a:cubicBezTo>
                  <a:cubicBezTo>
                    <a:pt x="6805" y="968"/>
                    <a:pt x="4637" y="1668"/>
                    <a:pt x="2535" y="2636"/>
                  </a:cubicBezTo>
                  <a:cubicBezTo>
                    <a:pt x="1835" y="2969"/>
                    <a:pt x="1134" y="3403"/>
                    <a:pt x="400" y="3770"/>
                  </a:cubicBezTo>
                  <a:cubicBezTo>
                    <a:pt x="334" y="3803"/>
                    <a:pt x="234" y="3836"/>
                    <a:pt x="200" y="3937"/>
                  </a:cubicBezTo>
                  <a:cubicBezTo>
                    <a:pt x="33" y="4103"/>
                    <a:pt x="0" y="4303"/>
                    <a:pt x="67" y="4470"/>
                  </a:cubicBezTo>
                  <a:cubicBezTo>
                    <a:pt x="167" y="4637"/>
                    <a:pt x="367" y="4770"/>
                    <a:pt x="567" y="4737"/>
                  </a:cubicBezTo>
                  <a:cubicBezTo>
                    <a:pt x="701" y="4737"/>
                    <a:pt x="767" y="4670"/>
                    <a:pt x="901" y="4637"/>
                  </a:cubicBezTo>
                  <a:cubicBezTo>
                    <a:pt x="1735" y="4337"/>
                    <a:pt x="2569" y="4003"/>
                    <a:pt x="3402" y="3736"/>
                  </a:cubicBezTo>
                  <a:cubicBezTo>
                    <a:pt x="4870" y="3169"/>
                    <a:pt x="6338" y="2602"/>
                    <a:pt x="7739" y="2069"/>
                  </a:cubicBezTo>
                  <a:cubicBezTo>
                    <a:pt x="8106" y="1935"/>
                    <a:pt x="8506" y="1768"/>
                    <a:pt x="8873" y="1635"/>
                  </a:cubicBezTo>
                  <a:cubicBezTo>
                    <a:pt x="9207" y="1501"/>
                    <a:pt x="9540" y="1401"/>
                    <a:pt x="9907" y="1401"/>
                  </a:cubicBezTo>
                  <a:cubicBezTo>
                    <a:pt x="10041" y="1401"/>
                    <a:pt x="10107" y="1335"/>
                    <a:pt x="10241" y="1301"/>
                  </a:cubicBezTo>
                  <a:cubicBezTo>
                    <a:pt x="10508" y="1235"/>
                    <a:pt x="10674" y="934"/>
                    <a:pt x="10674" y="668"/>
                  </a:cubicBezTo>
                  <a:cubicBezTo>
                    <a:pt x="10674" y="434"/>
                    <a:pt x="10441" y="167"/>
                    <a:pt x="10174" y="100"/>
                  </a:cubicBezTo>
                  <a:cubicBezTo>
                    <a:pt x="10074" y="0"/>
                    <a:pt x="9907" y="0"/>
                    <a:pt x="9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3340200" y="2778225"/>
              <a:ext cx="299400" cy="110100"/>
            </a:xfrm>
            <a:custGeom>
              <a:rect b="b" l="l" r="r" t="t"/>
              <a:pathLst>
                <a:path extrusionOk="0" h="4404" w="11976">
                  <a:moveTo>
                    <a:pt x="701" y="0"/>
                  </a:moveTo>
                  <a:cubicBezTo>
                    <a:pt x="401" y="0"/>
                    <a:pt x="201" y="34"/>
                    <a:pt x="67" y="267"/>
                  </a:cubicBezTo>
                  <a:cubicBezTo>
                    <a:pt x="0" y="434"/>
                    <a:pt x="0" y="634"/>
                    <a:pt x="134" y="768"/>
                  </a:cubicBezTo>
                  <a:cubicBezTo>
                    <a:pt x="201" y="868"/>
                    <a:pt x="334" y="968"/>
                    <a:pt x="401" y="1034"/>
                  </a:cubicBezTo>
                  <a:cubicBezTo>
                    <a:pt x="901" y="1235"/>
                    <a:pt x="1468" y="1435"/>
                    <a:pt x="1969" y="1602"/>
                  </a:cubicBezTo>
                  <a:cubicBezTo>
                    <a:pt x="2302" y="1735"/>
                    <a:pt x="2636" y="1802"/>
                    <a:pt x="3003" y="1868"/>
                  </a:cubicBezTo>
                  <a:cubicBezTo>
                    <a:pt x="4337" y="2135"/>
                    <a:pt x="5638" y="2569"/>
                    <a:pt x="6872" y="2969"/>
                  </a:cubicBezTo>
                  <a:cubicBezTo>
                    <a:pt x="7906" y="3336"/>
                    <a:pt x="9007" y="3603"/>
                    <a:pt x="10074" y="3903"/>
                  </a:cubicBezTo>
                  <a:cubicBezTo>
                    <a:pt x="10341" y="3970"/>
                    <a:pt x="10541" y="4037"/>
                    <a:pt x="10741" y="4170"/>
                  </a:cubicBezTo>
                  <a:cubicBezTo>
                    <a:pt x="11175" y="4404"/>
                    <a:pt x="11709" y="4103"/>
                    <a:pt x="11876" y="3670"/>
                  </a:cubicBezTo>
                  <a:cubicBezTo>
                    <a:pt x="11976" y="3369"/>
                    <a:pt x="11842" y="3036"/>
                    <a:pt x="11542" y="2869"/>
                  </a:cubicBezTo>
                  <a:lnTo>
                    <a:pt x="11175" y="2736"/>
                  </a:lnTo>
                  <a:cubicBezTo>
                    <a:pt x="9407" y="2369"/>
                    <a:pt x="7706" y="1768"/>
                    <a:pt x="6005" y="1235"/>
                  </a:cubicBezTo>
                  <a:cubicBezTo>
                    <a:pt x="4370" y="701"/>
                    <a:pt x="2702" y="334"/>
                    <a:pt x="1035" y="34"/>
                  </a:cubicBezTo>
                  <a:cubicBezTo>
                    <a:pt x="901" y="34"/>
                    <a:pt x="768" y="34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" name="Google Shape;664;p35"/>
          <p:cNvGrpSpPr/>
          <p:nvPr/>
        </p:nvGrpSpPr>
        <p:grpSpPr>
          <a:xfrm rot="1278911">
            <a:off x="1140495" y="1318523"/>
            <a:ext cx="654536" cy="655141"/>
            <a:chOff x="1194475" y="1437425"/>
            <a:chExt cx="654532" cy="655137"/>
          </a:xfrm>
        </p:grpSpPr>
        <p:grpSp>
          <p:nvGrpSpPr>
            <p:cNvPr id="665" name="Google Shape;665;p35"/>
            <p:cNvGrpSpPr/>
            <p:nvPr/>
          </p:nvGrpSpPr>
          <p:grpSpPr>
            <a:xfrm>
              <a:off x="1323473" y="1482473"/>
              <a:ext cx="525534" cy="610090"/>
              <a:chOff x="1323473" y="1482473"/>
              <a:chExt cx="525534" cy="610090"/>
            </a:xfrm>
          </p:grpSpPr>
          <p:sp>
            <p:nvSpPr>
              <p:cNvPr id="666" name="Google Shape;666;p35"/>
              <p:cNvSpPr/>
              <p:nvPr/>
            </p:nvSpPr>
            <p:spPr>
              <a:xfrm>
                <a:off x="1323473" y="1734473"/>
                <a:ext cx="273636" cy="358090"/>
              </a:xfrm>
              <a:custGeom>
                <a:rect b="b" l="l" r="r" t="t"/>
                <a:pathLst>
                  <a:path extrusionOk="0" h="17113" w="13077">
                    <a:moveTo>
                      <a:pt x="13076" y="9808"/>
                    </a:moveTo>
                    <a:cubicBezTo>
                      <a:pt x="12909" y="9274"/>
                      <a:pt x="12542" y="9174"/>
                      <a:pt x="12109" y="9041"/>
                    </a:cubicBezTo>
                    <a:cubicBezTo>
                      <a:pt x="11208" y="8807"/>
                      <a:pt x="10341" y="8507"/>
                      <a:pt x="9407" y="8307"/>
                    </a:cubicBezTo>
                    <a:cubicBezTo>
                      <a:pt x="8540" y="8140"/>
                      <a:pt x="8073" y="7640"/>
                      <a:pt x="7906" y="6772"/>
                    </a:cubicBezTo>
                    <a:cubicBezTo>
                      <a:pt x="7606" y="5104"/>
                      <a:pt x="7405" y="3470"/>
                      <a:pt x="7439" y="1769"/>
                    </a:cubicBezTo>
                    <a:cubicBezTo>
                      <a:pt x="7506" y="1135"/>
                      <a:pt x="7439" y="534"/>
                      <a:pt x="6905" y="1"/>
                    </a:cubicBezTo>
                    <a:cubicBezTo>
                      <a:pt x="6738" y="134"/>
                      <a:pt x="6538" y="201"/>
                      <a:pt x="6438" y="334"/>
                    </a:cubicBezTo>
                    <a:cubicBezTo>
                      <a:pt x="6171" y="801"/>
                      <a:pt x="5838" y="1302"/>
                      <a:pt x="5571" y="1802"/>
                    </a:cubicBezTo>
                    <a:cubicBezTo>
                      <a:pt x="5070" y="2970"/>
                      <a:pt x="4670" y="4137"/>
                      <a:pt x="4203" y="5338"/>
                    </a:cubicBezTo>
                    <a:cubicBezTo>
                      <a:pt x="4070" y="5638"/>
                      <a:pt x="3936" y="5938"/>
                      <a:pt x="3836" y="6272"/>
                    </a:cubicBezTo>
                    <a:cubicBezTo>
                      <a:pt x="2569" y="6272"/>
                      <a:pt x="1368" y="5471"/>
                      <a:pt x="167" y="5872"/>
                    </a:cubicBezTo>
                    <a:cubicBezTo>
                      <a:pt x="0" y="6205"/>
                      <a:pt x="100" y="6439"/>
                      <a:pt x="234" y="6639"/>
                    </a:cubicBezTo>
                    <a:lnTo>
                      <a:pt x="1368" y="8507"/>
                    </a:lnTo>
                    <a:cubicBezTo>
                      <a:pt x="1768" y="9174"/>
                      <a:pt x="1902" y="9841"/>
                      <a:pt x="1501" y="10608"/>
                    </a:cubicBezTo>
                    <a:cubicBezTo>
                      <a:pt x="1068" y="11342"/>
                      <a:pt x="834" y="12176"/>
                      <a:pt x="501" y="12977"/>
                    </a:cubicBezTo>
                    <a:cubicBezTo>
                      <a:pt x="334" y="13377"/>
                      <a:pt x="100" y="13811"/>
                      <a:pt x="234" y="14278"/>
                    </a:cubicBezTo>
                    <a:cubicBezTo>
                      <a:pt x="567" y="14511"/>
                      <a:pt x="867" y="14378"/>
                      <a:pt x="1168" y="14211"/>
                    </a:cubicBezTo>
                    <a:cubicBezTo>
                      <a:pt x="1835" y="13877"/>
                      <a:pt x="2435" y="13510"/>
                      <a:pt x="3102" y="13177"/>
                    </a:cubicBezTo>
                    <a:cubicBezTo>
                      <a:pt x="3403" y="13010"/>
                      <a:pt x="3703" y="12843"/>
                      <a:pt x="4003" y="12710"/>
                    </a:cubicBezTo>
                    <a:cubicBezTo>
                      <a:pt x="4537" y="12476"/>
                      <a:pt x="4737" y="12543"/>
                      <a:pt x="5171" y="13043"/>
                    </a:cubicBezTo>
                    <a:cubicBezTo>
                      <a:pt x="6205" y="14278"/>
                      <a:pt x="7239" y="15445"/>
                      <a:pt x="8273" y="16646"/>
                    </a:cubicBezTo>
                    <a:cubicBezTo>
                      <a:pt x="8440" y="16813"/>
                      <a:pt x="8606" y="16980"/>
                      <a:pt x="8773" y="17113"/>
                    </a:cubicBezTo>
                    <a:cubicBezTo>
                      <a:pt x="9107" y="17046"/>
                      <a:pt x="9173" y="16846"/>
                      <a:pt x="9173" y="16646"/>
                    </a:cubicBezTo>
                    <a:cubicBezTo>
                      <a:pt x="9073" y="15779"/>
                      <a:pt x="8940" y="14845"/>
                      <a:pt x="8873" y="13977"/>
                    </a:cubicBezTo>
                    <a:cubicBezTo>
                      <a:pt x="8840" y="13344"/>
                      <a:pt x="8773" y="12777"/>
                      <a:pt x="8740" y="12143"/>
                    </a:cubicBezTo>
                    <a:cubicBezTo>
                      <a:pt x="8706" y="11709"/>
                      <a:pt x="8940" y="11442"/>
                      <a:pt x="9340" y="11309"/>
                    </a:cubicBezTo>
                    <a:cubicBezTo>
                      <a:pt x="10074" y="11109"/>
                      <a:pt x="10841" y="10942"/>
                      <a:pt x="11575" y="10675"/>
                    </a:cubicBezTo>
                    <a:cubicBezTo>
                      <a:pt x="12009" y="10542"/>
                      <a:pt x="12409" y="10341"/>
                      <a:pt x="12776" y="10141"/>
                    </a:cubicBezTo>
                    <a:cubicBezTo>
                      <a:pt x="12909" y="10041"/>
                      <a:pt x="13009" y="9874"/>
                      <a:pt x="13076" y="9808"/>
                    </a:cubicBezTo>
                    <a:close/>
                  </a:path>
                </a:pathLst>
              </a:custGeom>
              <a:solidFill>
                <a:srgbClr val="FFD600"/>
              </a:soli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35"/>
              <p:cNvSpPr/>
              <p:nvPr/>
            </p:nvSpPr>
            <p:spPr>
              <a:xfrm rot="3932821">
                <a:off x="1558073" y="1498484"/>
                <a:ext cx="223349" cy="292282"/>
              </a:xfrm>
              <a:custGeom>
                <a:rect b="b" l="l" r="r" t="t"/>
                <a:pathLst>
                  <a:path extrusionOk="0" h="17113" w="13077">
                    <a:moveTo>
                      <a:pt x="13076" y="9808"/>
                    </a:moveTo>
                    <a:cubicBezTo>
                      <a:pt x="12909" y="9274"/>
                      <a:pt x="12542" y="9174"/>
                      <a:pt x="12109" y="9041"/>
                    </a:cubicBezTo>
                    <a:cubicBezTo>
                      <a:pt x="11208" y="8807"/>
                      <a:pt x="10341" y="8507"/>
                      <a:pt x="9407" y="8307"/>
                    </a:cubicBezTo>
                    <a:cubicBezTo>
                      <a:pt x="8540" y="8140"/>
                      <a:pt x="8073" y="7640"/>
                      <a:pt x="7906" y="6772"/>
                    </a:cubicBezTo>
                    <a:cubicBezTo>
                      <a:pt x="7606" y="5104"/>
                      <a:pt x="7405" y="3470"/>
                      <a:pt x="7439" y="1769"/>
                    </a:cubicBezTo>
                    <a:cubicBezTo>
                      <a:pt x="7506" y="1135"/>
                      <a:pt x="7439" y="534"/>
                      <a:pt x="6905" y="1"/>
                    </a:cubicBezTo>
                    <a:cubicBezTo>
                      <a:pt x="6738" y="134"/>
                      <a:pt x="6538" y="201"/>
                      <a:pt x="6438" y="334"/>
                    </a:cubicBezTo>
                    <a:cubicBezTo>
                      <a:pt x="6171" y="801"/>
                      <a:pt x="5838" y="1302"/>
                      <a:pt x="5571" y="1802"/>
                    </a:cubicBezTo>
                    <a:cubicBezTo>
                      <a:pt x="5070" y="2970"/>
                      <a:pt x="4670" y="4137"/>
                      <a:pt x="4203" y="5338"/>
                    </a:cubicBezTo>
                    <a:cubicBezTo>
                      <a:pt x="4070" y="5638"/>
                      <a:pt x="3936" y="5938"/>
                      <a:pt x="3836" y="6272"/>
                    </a:cubicBezTo>
                    <a:cubicBezTo>
                      <a:pt x="2569" y="6272"/>
                      <a:pt x="1368" y="5471"/>
                      <a:pt x="167" y="5872"/>
                    </a:cubicBezTo>
                    <a:cubicBezTo>
                      <a:pt x="0" y="6205"/>
                      <a:pt x="100" y="6439"/>
                      <a:pt x="234" y="6639"/>
                    </a:cubicBezTo>
                    <a:lnTo>
                      <a:pt x="1368" y="8507"/>
                    </a:lnTo>
                    <a:cubicBezTo>
                      <a:pt x="1768" y="9174"/>
                      <a:pt x="1902" y="9841"/>
                      <a:pt x="1501" y="10608"/>
                    </a:cubicBezTo>
                    <a:cubicBezTo>
                      <a:pt x="1068" y="11342"/>
                      <a:pt x="834" y="12176"/>
                      <a:pt x="501" y="12977"/>
                    </a:cubicBezTo>
                    <a:cubicBezTo>
                      <a:pt x="334" y="13377"/>
                      <a:pt x="100" y="13811"/>
                      <a:pt x="234" y="14278"/>
                    </a:cubicBezTo>
                    <a:cubicBezTo>
                      <a:pt x="567" y="14511"/>
                      <a:pt x="867" y="14378"/>
                      <a:pt x="1168" y="14211"/>
                    </a:cubicBezTo>
                    <a:cubicBezTo>
                      <a:pt x="1835" y="13877"/>
                      <a:pt x="2435" y="13510"/>
                      <a:pt x="3102" y="13177"/>
                    </a:cubicBezTo>
                    <a:cubicBezTo>
                      <a:pt x="3403" y="13010"/>
                      <a:pt x="3703" y="12843"/>
                      <a:pt x="4003" y="12710"/>
                    </a:cubicBezTo>
                    <a:cubicBezTo>
                      <a:pt x="4537" y="12476"/>
                      <a:pt x="4737" y="12543"/>
                      <a:pt x="5171" y="13043"/>
                    </a:cubicBezTo>
                    <a:cubicBezTo>
                      <a:pt x="6205" y="14278"/>
                      <a:pt x="7239" y="15445"/>
                      <a:pt x="8273" y="16646"/>
                    </a:cubicBezTo>
                    <a:cubicBezTo>
                      <a:pt x="8440" y="16813"/>
                      <a:pt x="8606" y="16980"/>
                      <a:pt x="8773" y="17113"/>
                    </a:cubicBezTo>
                    <a:cubicBezTo>
                      <a:pt x="9107" y="17046"/>
                      <a:pt x="9173" y="16846"/>
                      <a:pt x="9173" y="16646"/>
                    </a:cubicBezTo>
                    <a:cubicBezTo>
                      <a:pt x="9073" y="15779"/>
                      <a:pt x="8940" y="14845"/>
                      <a:pt x="8873" y="13977"/>
                    </a:cubicBezTo>
                    <a:cubicBezTo>
                      <a:pt x="8840" y="13344"/>
                      <a:pt x="8773" y="12777"/>
                      <a:pt x="8740" y="12143"/>
                    </a:cubicBezTo>
                    <a:cubicBezTo>
                      <a:pt x="8706" y="11709"/>
                      <a:pt x="8940" y="11442"/>
                      <a:pt x="9340" y="11309"/>
                    </a:cubicBezTo>
                    <a:cubicBezTo>
                      <a:pt x="10074" y="11109"/>
                      <a:pt x="10841" y="10942"/>
                      <a:pt x="11575" y="10675"/>
                    </a:cubicBezTo>
                    <a:cubicBezTo>
                      <a:pt x="12009" y="10542"/>
                      <a:pt x="12409" y="10341"/>
                      <a:pt x="12776" y="10141"/>
                    </a:cubicBezTo>
                    <a:cubicBezTo>
                      <a:pt x="12909" y="10041"/>
                      <a:pt x="13009" y="9874"/>
                      <a:pt x="13076" y="9808"/>
                    </a:cubicBezTo>
                    <a:close/>
                  </a:path>
                </a:pathLst>
              </a:custGeom>
              <a:solidFill>
                <a:srgbClr val="FFD600"/>
              </a:soli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8" name="Google Shape;668;p35"/>
            <p:cNvSpPr/>
            <p:nvPr/>
          </p:nvSpPr>
          <p:spPr>
            <a:xfrm>
              <a:off x="1194475" y="1437425"/>
              <a:ext cx="258600" cy="280333"/>
            </a:xfrm>
            <a:custGeom>
              <a:rect b="b" l="l" r="r" t="t"/>
              <a:pathLst>
                <a:path extrusionOk="0" h="7288" w="6723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69" name="Google Shape;669;p35"/>
          <p:cNvPicPr preferRelativeResize="0"/>
          <p:nvPr/>
        </p:nvPicPr>
        <p:blipFill rotWithShape="1">
          <a:blip r:embed="rId3">
            <a:alphaModFix/>
          </a:blip>
          <a:srcRect b="15494" l="16207" r="16207" t="11003"/>
          <a:stretch/>
        </p:blipFill>
        <p:spPr>
          <a:xfrm>
            <a:off x="1120663" y="1303113"/>
            <a:ext cx="2817700" cy="30642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36"/>
          <p:cNvSpPr txBox="1"/>
          <p:nvPr>
            <p:ph idx="1" type="subTitle"/>
          </p:nvPr>
        </p:nvSpPr>
        <p:spPr>
          <a:xfrm>
            <a:off x="1884550" y="3227150"/>
            <a:ext cx="2580000" cy="80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application that provides an easy-to-use facility to upload and approve files </a:t>
            </a:r>
            <a:endParaRPr/>
          </a:p>
        </p:txBody>
      </p:sp>
      <p:sp>
        <p:nvSpPr>
          <p:cNvPr id="675" name="Google Shape;675;p36"/>
          <p:cNvSpPr txBox="1"/>
          <p:nvPr>
            <p:ph idx="3" type="subTitle"/>
          </p:nvPr>
        </p:nvSpPr>
        <p:spPr>
          <a:xfrm>
            <a:off x="4679439" y="3169175"/>
            <a:ext cx="2580000" cy="10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application that automates the task of classifying documents for approval or rejection</a:t>
            </a:r>
            <a:endParaRPr/>
          </a:p>
        </p:txBody>
      </p:sp>
      <p:sp>
        <p:nvSpPr>
          <p:cNvPr id="676" name="Google Shape;676;p36"/>
          <p:cNvSpPr txBox="1"/>
          <p:nvPr>
            <p:ph idx="4"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Problem Statement</a:t>
            </a:r>
            <a:endParaRPr/>
          </a:p>
        </p:txBody>
      </p:sp>
      <p:pic>
        <p:nvPicPr>
          <p:cNvPr id="677" name="Google Shape;67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2100" y="2082250"/>
            <a:ext cx="1144901" cy="114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1967" y="2115599"/>
            <a:ext cx="914969" cy="10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7"/>
          <p:cNvSpPr txBox="1"/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</a:t>
            </a:r>
            <a:endParaRPr/>
          </a:p>
        </p:txBody>
      </p:sp>
      <p:grpSp>
        <p:nvGrpSpPr>
          <p:cNvPr id="684" name="Google Shape;684;p37"/>
          <p:cNvGrpSpPr/>
          <p:nvPr/>
        </p:nvGrpSpPr>
        <p:grpSpPr>
          <a:xfrm>
            <a:off x="3759735" y="1241133"/>
            <a:ext cx="2376485" cy="3902378"/>
            <a:chOff x="3881900" y="1540205"/>
            <a:chExt cx="2194354" cy="3603304"/>
          </a:xfrm>
        </p:grpSpPr>
        <p:grpSp>
          <p:nvGrpSpPr>
            <p:cNvPr id="685" name="Google Shape;685;p37"/>
            <p:cNvGrpSpPr/>
            <p:nvPr/>
          </p:nvGrpSpPr>
          <p:grpSpPr>
            <a:xfrm>
              <a:off x="3881900" y="1540205"/>
              <a:ext cx="2194354" cy="3603304"/>
              <a:chOff x="5244570" y="1433375"/>
              <a:chExt cx="922230" cy="1514375"/>
            </a:xfrm>
          </p:grpSpPr>
          <p:sp>
            <p:nvSpPr>
              <p:cNvPr id="686" name="Google Shape;686;p37"/>
              <p:cNvSpPr/>
              <p:nvPr/>
            </p:nvSpPr>
            <p:spPr>
              <a:xfrm>
                <a:off x="5539550" y="1906349"/>
                <a:ext cx="320561" cy="464968"/>
              </a:xfrm>
              <a:custGeom>
                <a:rect b="b" l="l" r="r" t="t"/>
                <a:pathLst>
                  <a:path extrusionOk="0" h="18351" w="12555">
                    <a:moveTo>
                      <a:pt x="0" y="18351"/>
                    </a:moveTo>
                    <a:lnTo>
                      <a:pt x="0" y="18058"/>
                    </a:lnTo>
                    <a:cubicBezTo>
                      <a:pt x="105" y="15840"/>
                      <a:pt x="63" y="13601"/>
                      <a:pt x="272" y="11404"/>
                    </a:cubicBezTo>
                    <a:cubicBezTo>
                      <a:pt x="440" y="9814"/>
                      <a:pt x="586" y="8245"/>
                      <a:pt x="753" y="6675"/>
                    </a:cubicBezTo>
                    <a:lnTo>
                      <a:pt x="984" y="3934"/>
                    </a:lnTo>
                    <a:cubicBezTo>
                      <a:pt x="1067" y="2930"/>
                      <a:pt x="1172" y="1947"/>
                      <a:pt x="1256" y="921"/>
                    </a:cubicBezTo>
                    <a:cubicBezTo>
                      <a:pt x="1256" y="817"/>
                      <a:pt x="1256" y="712"/>
                      <a:pt x="1360" y="629"/>
                    </a:cubicBezTo>
                    <a:cubicBezTo>
                      <a:pt x="1486" y="566"/>
                      <a:pt x="1611" y="587"/>
                      <a:pt x="1779" y="608"/>
                    </a:cubicBezTo>
                    <a:lnTo>
                      <a:pt x="3662" y="691"/>
                    </a:lnTo>
                    <a:cubicBezTo>
                      <a:pt x="4415" y="712"/>
                      <a:pt x="5168" y="670"/>
                      <a:pt x="5901" y="629"/>
                    </a:cubicBezTo>
                    <a:cubicBezTo>
                      <a:pt x="6800" y="587"/>
                      <a:pt x="7700" y="524"/>
                      <a:pt x="8600" y="482"/>
                    </a:cubicBezTo>
                    <a:cubicBezTo>
                      <a:pt x="9771" y="398"/>
                      <a:pt x="10985" y="315"/>
                      <a:pt x="12157" y="64"/>
                    </a:cubicBezTo>
                    <a:cubicBezTo>
                      <a:pt x="12261" y="43"/>
                      <a:pt x="12366" y="43"/>
                      <a:pt x="12450" y="1"/>
                    </a:cubicBezTo>
                    <a:cubicBezTo>
                      <a:pt x="12554" y="84"/>
                      <a:pt x="12492" y="168"/>
                      <a:pt x="12450" y="252"/>
                    </a:cubicBezTo>
                    <a:cubicBezTo>
                      <a:pt x="12031" y="901"/>
                      <a:pt x="11613" y="1549"/>
                      <a:pt x="11152" y="2177"/>
                    </a:cubicBezTo>
                    <a:cubicBezTo>
                      <a:pt x="9688" y="4248"/>
                      <a:pt x="8223" y="6320"/>
                      <a:pt x="6800" y="8370"/>
                    </a:cubicBezTo>
                    <a:cubicBezTo>
                      <a:pt x="4750" y="11279"/>
                      <a:pt x="2783" y="14271"/>
                      <a:pt x="879" y="17242"/>
                    </a:cubicBezTo>
                    <a:cubicBezTo>
                      <a:pt x="670" y="17556"/>
                      <a:pt x="460" y="17870"/>
                      <a:pt x="272" y="18183"/>
                    </a:cubicBezTo>
                    <a:cubicBezTo>
                      <a:pt x="209" y="18246"/>
                      <a:pt x="147" y="18330"/>
                      <a:pt x="0" y="1835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7"/>
              <p:cNvSpPr/>
              <p:nvPr/>
            </p:nvSpPr>
            <p:spPr>
              <a:xfrm>
                <a:off x="5244570" y="1438994"/>
                <a:ext cx="337413" cy="480331"/>
              </a:xfrm>
              <a:custGeom>
                <a:rect b="b" l="l" r="r" t="t"/>
                <a:pathLst>
                  <a:path extrusionOk="0" h="19376" w="13810">
                    <a:moveTo>
                      <a:pt x="12847" y="19271"/>
                    </a:moveTo>
                    <a:cubicBezTo>
                      <a:pt x="12680" y="19376"/>
                      <a:pt x="12554" y="19355"/>
                      <a:pt x="12429" y="19355"/>
                    </a:cubicBezTo>
                    <a:cubicBezTo>
                      <a:pt x="10964" y="19250"/>
                      <a:pt x="9499" y="19187"/>
                      <a:pt x="8056" y="19041"/>
                    </a:cubicBezTo>
                    <a:cubicBezTo>
                      <a:pt x="6403" y="18852"/>
                      <a:pt x="4750" y="18580"/>
                      <a:pt x="3160" y="18120"/>
                    </a:cubicBezTo>
                    <a:cubicBezTo>
                      <a:pt x="2511" y="17932"/>
                      <a:pt x="1883" y="17723"/>
                      <a:pt x="1256" y="17430"/>
                    </a:cubicBezTo>
                    <a:cubicBezTo>
                      <a:pt x="816" y="17220"/>
                      <a:pt x="356" y="16990"/>
                      <a:pt x="42" y="16655"/>
                    </a:cubicBezTo>
                    <a:cubicBezTo>
                      <a:pt x="0" y="16363"/>
                      <a:pt x="188" y="16237"/>
                      <a:pt x="314" y="16111"/>
                    </a:cubicBezTo>
                    <a:cubicBezTo>
                      <a:pt x="1151" y="15065"/>
                      <a:pt x="1967" y="14040"/>
                      <a:pt x="2804" y="12994"/>
                    </a:cubicBezTo>
                    <a:cubicBezTo>
                      <a:pt x="4938" y="10357"/>
                      <a:pt x="7093" y="7700"/>
                      <a:pt x="9227" y="5085"/>
                    </a:cubicBezTo>
                    <a:cubicBezTo>
                      <a:pt x="9960" y="4206"/>
                      <a:pt x="10692" y="3306"/>
                      <a:pt x="11404" y="2427"/>
                    </a:cubicBezTo>
                    <a:cubicBezTo>
                      <a:pt x="12052" y="1611"/>
                      <a:pt x="12764" y="858"/>
                      <a:pt x="13475" y="126"/>
                    </a:cubicBezTo>
                    <a:cubicBezTo>
                      <a:pt x="13517" y="63"/>
                      <a:pt x="13580" y="0"/>
                      <a:pt x="13726" y="0"/>
                    </a:cubicBezTo>
                    <a:cubicBezTo>
                      <a:pt x="13810" y="147"/>
                      <a:pt x="13789" y="314"/>
                      <a:pt x="13789" y="481"/>
                    </a:cubicBezTo>
                    <a:cubicBezTo>
                      <a:pt x="13747" y="1465"/>
                      <a:pt x="13726" y="2427"/>
                      <a:pt x="13726" y="3390"/>
                    </a:cubicBezTo>
                    <a:cubicBezTo>
                      <a:pt x="13705" y="6277"/>
                      <a:pt x="13538" y="9144"/>
                      <a:pt x="13391" y="12031"/>
                    </a:cubicBezTo>
                    <a:cubicBezTo>
                      <a:pt x="13266" y="14249"/>
                      <a:pt x="13098" y="16467"/>
                      <a:pt x="12973" y="18685"/>
                    </a:cubicBezTo>
                    <a:cubicBezTo>
                      <a:pt x="12931" y="18852"/>
                      <a:pt x="12952" y="19083"/>
                      <a:pt x="12847" y="1927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7"/>
              <p:cNvSpPr/>
              <p:nvPr/>
            </p:nvSpPr>
            <p:spPr>
              <a:xfrm>
                <a:off x="5244575" y="1433375"/>
                <a:ext cx="922225" cy="1514375"/>
              </a:xfrm>
              <a:custGeom>
                <a:rect b="b" l="l" r="r" t="t"/>
                <a:pathLst>
                  <a:path extrusionOk="0" h="60575" w="36889">
                    <a:moveTo>
                      <a:pt x="11362" y="38584"/>
                    </a:moveTo>
                    <a:cubicBezTo>
                      <a:pt x="10985" y="38249"/>
                      <a:pt x="10985" y="38249"/>
                      <a:pt x="10776" y="37768"/>
                    </a:cubicBezTo>
                    <a:lnTo>
                      <a:pt x="8411" y="32348"/>
                    </a:lnTo>
                    <a:cubicBezTo>
                      <a:pt x="6821" y="28582"/>
                      <a:pt x="4938" y="24983"/>
                      <a:pt x="2908" y="21447"/>
                    </a:cubicBezTo>
                    <a:cubicBezTo>
                      <a:pt x="2009" y="19878"/>
                      <a:pt x="1130" y="18330"/>
                      <a:pt x="126" y="16823"/>
                    </a:cubicBezTo>
                    <a:cubicBezTo>
                      <a:pt x="84" y="16739"/>
                      <a:pt x="21" y="16635"/>
                      <a:pt x="0" y="16551"/>
                    </a:cubicBezTo>
                    <a:cubicBezTo>
                      <a:pt x="21" y="16300"/>
                      <a:pt x="209" y="16112"/>
                      <a:pt x="335" y="15965"/>
                    </a:cubicBezTo>
                    <a:cubicBezTo>
                      <a:pt x="1025" y="15086"/>
                      <a:pt x="1695" y="14208"/>
                      <a:pt x="2406" y="13350"/>
                    </a:cubicBezTo>
                    <a:cubicBezTo>
                      <a:pt x="4624" y="10630"/>
                      <a:pt x="6842" y="7910"/>
                      <a:pt x="9039" y="5148"/>
                    </a:cubicBezTo>
                    <a:cubicBezTo>
                      <a:pt x="9604" y="4499"/>
                      <a:pt x="10148" y="3850"/>
                      <a:pt x="10671" y="3160"/>
                    </a:cubicBezTo>
                    <a:cubicBezTo>
                      <a:pt x="11487" y="2156"/>
                      <a:pt x="12387" y="1235"/>
                      <a:pt x="13266" y="272"/>
                    </a:cubicBezTo>
                    <a:cubicBezTo>
                      <a:pt x="13307" y="210"/>
                      <a:pt x="13391" y="126"/>
                      <a:pt x="13433" y="105"/>
                    </a:cubicBezTo>
                    <a:cubicBezTo>
                      <a:pt x="13600" y="0"/>
                      <a:pt x="13893" y="63"/>
                      <a:pt x="14019" y="210"/>
                    </a:cubicBezTo>
                    <a:cubicBezTo>
                      <a:pt x="14123" y="335"/>
                      <a:pt x="14207" y="503"/>
                      <a:pt x="14270" y="628"/>
                    </a:cubicBezTo>
                    <a:cubicBezTo>
                      <a:pt x="14877" y="1674"/>
                      <a:pt x="15483" y="2741"/>
                      <a:pt x="16048" y="3788"/>
                    </a:cubicBezTo>
                    <a:cubicBezTo>
                      <a:pt x="17869" y="7031"/>
                      <a:pt x="19857" y="10148"/>
                      <a:pt x="21949" y="13203"/>
                    </a:cubicBezTo>
                    <a:cubicBezTo>
                      <a:pt x="22807" y="14459"/>
                      <a:pt x="23665" y="15714"/>
                      <a:pt x="24606" y="16928"/>
                    </a:cubicBezTo>
                    <a:cubicBezTo>
                      <a:pt x="24774" y="17137"/>
                      <a:pt x="24920" y="17367"/>
                      <a:pt x="25129" y="17555"/>
                    </a:cubicBezTo>
                    <a:cubicBezTo>
                      <a:pt x="25359" y="17806"/>
                      <a:pt x="25464" y="18078"/>
                      <a:pt x="25339" y="18476"/>
                    </a:cubicBezTo>
                    <a:cubicBezTo>
                      <a:pt x="25150" y="18643"/>
                      <a:pt x="24983" y="18915"/>
                      <a:pt x="24815" y="19166"/>
                    </a:cubicBezTo>
                    <a:cubicBezTo>
                      <a:pt x="23937" y="20694"/>
                      <a:pt x="22890" y="22096"/>
                      <a:pt x="21865" y="23540"/>
                    </a:cubicBezTo>
                    <a:cubicBezTo>
                      <a:pt x="18517" y="28205"/>
                      <a:pt x="15295" y="32934"/>
                      <a:pt x="12240" y="37768"/>
                    </a:cubicBezTo>
                    <a:cubicBezTo>
                      <a:pt x="12115" y="37977"/>
                      <a:pt x="11947" y="38186"/>
                      <a:pt x="11947" y="38458"/>
                    </a:cubicBezTo>
                    <a:cubicBezTo>
                      <a:pt x="11947" y="38521"/>
                      <a:pt x="11906" y="38605"/>
                      <a:pt x="11843" y="38688"/>
                    </a:cubicBezTo>
                    <a:cubicBezTo>
                      <a:pt x="11173" y="40090"/>
                      <a:pt x="10650" y="41597"/>
                      <a:pt x="10274" y="43103"/>
                    </a:cubicBezTo>
                    <a:cubicBezTo>
                      <a:pt x="10022" y="44170"/>
                      <a:pt x="9918" y="45237"/>
                      <a:pt x="9918" y="46346"/>
                    </a:cubicBezTo>
                    <a:cubicBezTo>
                      <a:pt x="9918" y="46807"/>
                      <a:pt x="9960" y="47309"/>
                      <a:pt x="10106" y="47790"/>
                    </a:cubicBezTo>
                    <a:cubicBezTo>
                      <a:pt x="10336" y="48648"/>
                      <a:pt x="10880" y="49506"/>
                      <a:pt x="12261" y="49652"/>
                    </a:cubicBezTo>
                    <a:cubicBezTo>
                      <a:pt x="13245" y="49715"/>
                      <a:pt x="14186" y="49778"/>
                      <a:pt x="15149" y="49736"/>
                    </a:cubicBezTo>
                    <a:cubicBezTo>
                      <a:pt x="15797" y="49715"/>
                      <a:pt x="16446" y="49799"/>
                      <a:pt x="17074" y="49945"/>
                    </a:cubicBezTo>
                    <a:cubicBezTo>
                      <a:pt x="17806" y="50133"/>
                      <a:pt x="18392" y="50531"/>
                      <a:pt x="18789" y="51159"/>
                    </a:cubicBezTo>
                    <a:cubicBezTo>
                      <a:pt x="19020" y="51556"/>
                      <a:pt x="19229" y="51975"/>
                      <a:pt x="19354" y="52414"/>
                    </a:cubicBezTo>
                    <a:cubicBezTo>
                      <a:pt x="19543" y="53021"/>
                      <a:pt x="19689" y="53628"/>
                      <a:pt x="19877" y="54214"/>
                    </a:cubicBezTo>
                    <a:cubicBezTo>
                      <a:pt x="20045" y="54737"/>
                      <a:pt x="20170" y="55260"/>
                      <a:pt x="20401" y="55762"/>
                    </a:cubicBezTo>
                    <a:cubicBezTo>
                      <a:pt x="20568" y="56097"/>
                      <a:pt x="20714" y="56390"/>
                      <a:pt x="20945" y="56683"/>
                    </a:cubicBezTo>
                    <a:cubicBezTo>
                      <a:pt x="21300" y="57059"/>
                      <a:pt x="21740" y="57268"/>
                      <a:pt x="22263" y="57331"/>
                    </a:cubicBezTo>
                    <a:cubicBezTo>
                      <a:pt x="22702" y="57352"/>
                      <a:pt x="23142" y="57268"/>
                      <a:pt x="23560" y="57164"/>
                    </a:cubicBezTo>
                    <a:cubicBezTo>
                      <a:pt x="24230" y="57017"/>
                      <a:pt x="24857" y="56808"/>
                      <a:pt x="25506" y="56620"/>
                    </a:cubicBezTo>
                    <a:cubicBezTo>
                      <a:pt x="26029" y="56473"/>
                      <a:pt x="26552" y="56327"/>
                      <a:pt x="27075" y="56180"/>
                    </a:cubicBezTo>
                    <a:cubicBezTo>
                      <a:pt x="27305" y="56118"/>
                      <a:pt x="27577" y="56076"/>
                      <a:pt x="27808" y="56055"/>
                    </a:cubicBezTo>
                    <a:cubicBezTo>
                      <a:pt x="28728" y="55950"/>
                      <a:pt x="29502" y="56201"/>
                      <a:pt x="30130" y="56892"/>
                    </a:cubicBezTo>
                    <a:cubicBezTo>
                      <a:pt x="30318" y="57101"/>
                      <a:pt x="30486" y="57268"/>
                      <a:pt x="30674" y="57478"/>
                    </a:cubicBezTo>
                    <a:cubicBezTo>
                      <a:pt x="31093" y="57980"/>
                      <a:pt x="31595" y="58398"/>
                      <a:pt x="32181" y="58733"/>
                    </a:cubicBezTo>
                    <a:cubicBezTo>
                      <a:pt x="32934" y="59193"/>
                      <a:pt x="33708" y="59570"/>
                      <a:pt x="34545" y="59863"/>
                    </a:cubicBezTo>
                    <a:cubicBezTo>
                      <a:pt x="35466" y="60177"/>
                      <a:pt x="35758" y="60156"/>
                      <a:pt x="36616" y="59842"/>
                    </a:cubicBezTo>
                    <a:cubicBezTo>
                      <a:pt x="36847" y="60030"/>
                      <a:pt x="36888" y="60177"/>
                      <a:pt x="36679" y="60302"/>
                    </a:cubicBezTo>
                    <a:cubicBezTo>
                      <a:pt x="36407" y="60491"/>
                      <a:pt x="36093" y="60574"/>
                      <a:pt x="35779" y="60574"/>
                    </a:cubicBezTo>
                    <a:cubicBezTo>
                      <a:pt x="35528" y="60574"/>
                      <a:pt x="35235" y="60553"/>
                      <a:pt x="34963" y="60470"/>
                    </a:cubicBezTo>
                    <a:cubicBezTo>
                      <a:pt x="33603" y="60114"/>
                      <a:pt x="32348" y="59465"/>
                      <a:pt x="31197" y="58628"/>
                    </a:cubicBezTo>
                    <a:cubicBezTo>
                      <a:pt x="30883" y="58398"/>
                      <a:pt x="30611" y="58105"/>
                      <a:pt x="30339" y="57791"/>
                    </a:cubicBezTo>
                    <a:cubicBezTo>
                      <a:pt x="30193" y="57624"/>
                      <a:pt x="30025" y="57415"/>
                      <a:pt x="29837" y="57227"/>
                    </a:cubicBezTo>
                    <a:cubicBezTo>
                      <a:pt x="29314" y="56662"/>
                      <a:pt x="28644" y="56411"/>
                      <a:pt x="27849" y="56494"/>
                    </a:cubicBezTo>
                    <a:cubicBezTo>
                      <a:pt x="27389" y="56536"/>
                      <a:pt x="26950" y="56662"/>
                      <a:pt x="26489" y="56787"/>
                    </a:cubicBezTo>
                    <a:cubicBezTo>
                      <a:pt x="25757" y="56996"/>
                      <a:pt x="25067" y="57227"/>
                      <a:pt x="24334" y="57436"/>
                    </a:cubicBezTo>
                    <a:cubicBezTo>
                      <a:pt x="23853" y="57561"/>
                      <a:pt x="23393" y="57708"/>
                      <a:pt x="22911" y="57750"/>
                    </a:cubicBezTo>
                    <a:cubicBezTo>
                      <a:pt x="22723" y="57771"/>
                      <a:pt x="22556" y="57771"/>
                      <a:pt x="22346" y="57771"/>
                    </a:cubicBezTo>
                    <a:cubicBezTo>
                      <a:pt x="21530" y="57771"/>
                      <a:pt x="20903" y="57436"/>
                      <a:pt x="20401" y="56787"/>
                    </a:cubicBezTo>
                    <a:cubicBezTo>
                      <a:pt x="20066" y="56348"/>
                      <a:pt x="19836" y="55846"/>
                      <a:pt x="19668" y="55343"/>
                    </a:cubicBezTo>
                    <a:cubicBezTo>
                      <a:pt x="19480" y="54716"/>
                      <a:pt x="19313" y="54088"/>
                      <a:pt x="19124" y="53481"/>
                    </a:cubicBezTo>
                    <a:cubicBezTo>
                      <a:pt x="18999" y="53084"/>
                      <a:pt x="18894" y="52665"/>
                      <a:pt x="18727" y="52289"/>
                    </a:cubicBezTo>
                    <a:cubicBezTo>
                      <a:pt x="18622" y="52017"/>
                      <a:pt x="18496" y="51724"/>
                      <a:pt x="18371" y="51493"/>
                    </a:cubicBezTo>
                    <a:cubicBezTo>
                      <a:pt x="18015" y="50887"/>
                      <a:pt x="17492" y="50531"/>
                      <a:pt x="16844" y="50405"/>
                    </a:cubicBezTo>
                    <a:cubicBezTo>
                      <a:pt x="16320" y="50301"/>
                      <a:pt x="15776" y="50238"/>
                      <a:pt x="15232" y="50238"/>
                    </a:cubicBezTo>
                    <a:cubicBezTo>
                      <a:pt x="14228" y="50259"/>
                      <a:pt x="13203" y="50217"/>
                      <a:pt x="12219" y="50133"/>
                    </a:cubicBezTo>
                    <a:cubicBezTo>
                      <a:pt x="11926" y="50113"/>
                      <a:pt x="11634" y="50050"/>
                      <a:pt x="11362" y="49945"/>
                    </a:cubicBezTo>
                    <a:cubicBezTo>
                      <a:pt x="10776" y="49736"/>
                      <a:pt x="10336" y="49401"/>
                      <a:pt x="10002" y="48878"/>
                    </a:cubicBezTo>
                    <a:cubicBezTo>
                      <a:pt x="9750" y="48522"/>
                      <a:pt x="9604" y="48146"/>
                      <a:pt x="9520" y="47727"/>
                    </a:cubicBezTo>
                    <a:cubicBezTo>
                      <a:pt x="9416" y="47204"/>
                      <a:pt x="9374" y="46660"/>
                      <a:pt x="9374" y="46116"/>
                    </a:cubicBezTo>
                    <a:cubicBezTo>
                      <a:pt x="9395" y="44275"/>
                      <a:pt x="9813" y="42559"/>
                      <a:pt x="10420" y="40843"/>
                    </a:cubicBezTo>
                    <a:cubicBezTo>
                      <a:pt x="10650" y="40174"/>
                      <a:pt x="10901" y="39525"/>
                      <a:pt x="11194" y="38856"/>
                    </a:cubicBezTo>
                    <a:cubicBezTo>
                      <a:pt x="11299" y="38772"/>
                      <a:pt x="11320" y="38667"/>
                      <a:pt x="11362" y="38584"/>
                    </a:cubicBezTo>
                    <a:close/>
                    <a:moveTo>
                      <a:pt x="12638" y="18915"/>
                    </a:moveTo>
                    <a:cubicBezTo>
                      <a:pt x="12701" y="18748"/>
                      <a:pt x="12701" y="18539"/>
                      <a:pt x="12701" y="18330"/>
                    </a:cubicBezTo>
                    <a:lnTo>
                      <a:pt x="13098" y="12136"/>
                    </a:lnTo>
                    <a:cubicBezTo>
                      <a:pt x="13266" y="9479"/>
                      <a:pt x="13391" y="6801"/>
                      <a:pt x="13412" y="4101"/>
                    </a:cubicBezTo>
                    <a:cubicBezTo>
                      <a:pt x="13412" y="3223"/>
                      <a:pt x="13475" y="2302"/>
                      <a:pt x="13475" y="1423"/>
                    </a:cubicBezTo>
                    <a:cubicBezTo>
                      <a:pt x="13475" y="1256"/>
                      <a:pt x="13496" y="1109"/>
                      <a:pt x="13454" y="963"/>
                    </a:cubicBezTo>
                    <a:cubicBezTo>
                      <a:pt x="13307" y="963"/>
                      <a:pt x="13266" y="1047"/>
                      <a:pt x="13203" y="1109"/>
                    </a:cubicBezTo>
                    <a:cubicBezTo>
                      <a:pt x="12554" y="1800"/>
                      <a:pt x="11906" y="2490"/>
                      <a:pt x="11299" y="3244"/>
                    </a:cubicBezTo>
                    <a:cubicBezTo>
                      <a:pt x="10629" y="4081"/>
                      <a:pt x="9960" y="4897"/>
                      <a:pt x="9290" y="5734"/>
                    </a:cubicBezTo>
                    <a:cubicBezTo>
                      <a:pt x="7302" y="8182"/>
                      <a:pt x="5315" y="10630"/>
                      <a:pt x="3327" y="13078"/>
                    </a:cubicBezTo>
                    <a:cubicBezTo>
                      <a:pt x="2532" y="14040"/>
                      <a:pt x="1779" y="14982"/>
                      <a:pt x="1025" y="15965"/>
                    </a:cubicBezTo>
                    <a:cubicBezTo>
                      <a:pt x="921" y="16091"/>
                      <a:pt x="732" y="16216"/>
                      <a:pt x="795" y="16488"/>
                    </a:cubicBezTo>
                    <a:cubicBezTo>
                      <a:pt x="1109" y="16802"/>
                      <a:pt x="1486" y="17032"/>
                      <a:pt x="1904" y="17221"/>
                    </a:cubicBezTo>
                    <a:cubicBezTo>
                      <a:pt x="2490" y="17472"/>
                      <a:pt x="3097" y="17660"/>
                      <a:pt x="3683" y="17848"/>
                    </a:cubicBezTo>
                    <a:cubicBezTo>
                      <a:pt x="5189" y="18288"/>
                      <a:pt x="6696" y="18518"/>
                      <a:pt x="8244" y="18706"/>
                    </a:cubicBezTo>
                    <a:cubicBezTo>
                      <a:pt x="9604" y="18853"/>
                      <a:pt x="10964" y="18915"/>
                      <a:pt x="12303" y="18999"/>
                    </a:cubicBezTo>
                    <a:cubicBezTo>
                      <a:pt x="12345" y="18999"/>
                      <a:pt x="12470" y="19020"/>
                      <a:pt x="12638" y="18915"/>
                    </a:cubicBezTo>
                    <a:close/>
                    <a:moveTo>
                      <a:pt x="24878" y="18120"/>
                    </a:moveTo>
                    <a:cubicBezTo>
                      <a:pt x="24899" y="17995"/>
                      <a:pt x="24795" y="17890"/>
                      <a:pt x="24711" y="17806"/>
                    </a:cubicBezTo>
                    <a:cubicBezTo>
                      <a:pt x="24460" y="17472"/>
                      <a:pt x="24188" y="17158"/>
                      <a:pt x="23958" y="16823"/>
                    </a:cubicBezTo>
                    <a:cubicBezTo>
                      <a:pt x="21530" y="13517"/>
                      <a:pt x="19250" y="10107"/>
                      <a:pt x="17157" y="6591"/>
                    </a:cubicBezTo>
                    <a:cubicBezTo>
                      <a:pt x="16195" y="4980"/>
                      <a:pt x="15274" y="3306"/>
                      <a:pt x="14312" y="1653"/>
                    </a:cubicBezTo>
                    <a:cubicBezTo>
                      <a:pt x="14228" y="1528"/>
                      <a:pt x="14207" y="1340"/>
                      <a:pt x="13977" y="1277"/>
                    </a:cubicBezTo>
                    <a:cubicBezTo>
                      <a:pt x="13977" y="1423"/>
                      <a:pt x="13935" y="1549"/>
                      <a:pt x="13935" y="1674"/>
                    </a:cubicBezTo>
                    <a:cubicBezTo>
                      <a:pt x="13893" y="2323"/>
                      <a:pt x="13914" y="2993"/>
                      <a:pt x="13893" y="3620"/>
                    </a:cubicBezTo>
                    <a:cubicBezTo>
                      <a:pt x="13831" y="5629"/>
                      <a:pt x="13810" y="7617"/>
                      <a:pt x="13705" y="9625"/>
                    </a:cubicBezTo>
                    <a:cubicBezTo>
                      <a:pt x="13559" y="12011"/>
                      <a:pt x="13412" y="14396"/>
                      <a:pt x="13287" y="16760"/>
                    </a:cubicBezTo>
                    <a:cubicBezTo>
                      <a:pt x="13266" y="17388"/>
                      <a:pt x="13203" y="18016"/>
                      <a:pt x="13182" y="18643"/>
                    </a:cubicBezTo>
                    <a:cubicBezTo>
                      <a:pt x="13182" y="18790"/>
                      <a:pt x="13161" y="18915"/>
                      <a:pt x="13266" y="19020"/>
                    </a:cubicBezTo>
                    <a:cubicBezTo>
                      <a:pt x="13307" y="19020"/>
                      <a:pt x="13391" y="19062"/>
                      <a:pt x="13475" y="19062"/>
                    </a:cubicBezTo>
                    <a:cubicBezTo>
                      <a:pt x="14835" y="19146"/>
                      <a:pt x="16195" y="19208"/>
                      <a:pt x="17555" y="19125"/>
                    </a:cubicBezTo>
                    <a:cubicBezTo>
                      <a:pt x="19124" y="19020"/>
                      <a:pt x="20693" y="18915"/>
                      <a:pt x="22221" y="18769"/>
                    </a:cubicBezTo>
                    <a:cubicBezTo>
                      <a:pt x="23016" y="18706"/>
                      <a:pt x="23790" y="18602"/>
                      <a:pt x="24564" y="18330"/>
                    </a:cubicBezTo>
                    <a:cubicBezTo>
                      <a:pt x="24690" y="18288"/>
                      <a:pt x="24815" y="18267"/>
                      <a:pt x="24878" y="18120"/>
                    </a:cubicBezTo>
                    <a:close/>
                    <a:moveTo>
                      <a:pt x="11885" y="37328"/>
                    </a:moveTo>
                    <a:cubicBezTo>
                      <a:pt x="12031" y="37286"/>
                      <a:pt x="12052" y="37224"/>
                      <a:pt x="12115" y="37161"/>
                    </a:cubicBezTo>
                    <a:cubicBezTo>
                      <a:pt x="12324" y="36847"/>
                      <a:pt x="12533" y="36533"/>
                      <a:pt x="12701" y="36219"/>
                    </a:cubicBezTo>
                    <a:cubicBezTo>
                      <a:pt x="14626" y="33206"/>
                      <a:pt x="16572" y="30256"/>
                      <a:pt x="18622" y="27348"/>
                    </a:cubicBezTo>
                    <a:cubicBezTo>
                      <a:pt x="20087" y="25297"/>
                      <a:pt x="21551" y="23226"/>
                      <a:pt x="22995" y="21154"/>
                    </a:cubicBezTo>
                    <a:cubicBezTo>
                      <a:pt x="23434" y="20527"/>
                      <a:pt x="23832" y="19878"/>
                      <a:pt x="24271" y="19229"/>
                    </a:cubicBezTo>
                    <a:cubicBezTo>
                      <a:pt x="24334" y="19146"/>
                      <a:pt x="24376" y="19062"/>
                      <a:pt x="24271" y="18999"/>
                    </a:cubicBezTo>
                    <a:cubicBezTo>
                      <a:pt x="24188" y="19020"/>
                      <a:pt x="24083" y="19020"/>
                      <a:pt x="23978" y="19041"/>
                    </a:cubicBezTo>
                    <a:cubicBezTo>
                      <a:pt x="22807" y="19313"/>
                      <a:pt x="21635" y="19355"/>
                      <a:pt x="20421" y="19459"/>
                    </a:cubicBezTo>
                    <a:cubicBezTo>
                      <a:pt x="19543" y="19543"/>
                      <a:pt x="18622" y="19564"/>
                      <a:pt x="17743" y="19627"/>
                    </a:cubicBezTo>
                    <a:cubicBezTo>
                      <a:pt x="16969" y="19669"/>
                      <a:pt x="16237" y="19731"/>
                      <a:pt x="15483" y="19669"/>
                    </a:cubicBezTo>
                    <a:lnTo>
                      <a:pt x="13600" y="19585"/>
                    </a:lnTo>
                    <a:cubicBezTo>
                      <a:pt x="13475" y="19585"/>
                      <a:pt x="13307" y="19543"/>
                      <a:pt x="13182" y="19627"/>
                    </a:cubicBezTo>
                    <a:cubicBezTo>
                      <a:pt x="13077" y="19690"/>
                      <a:pt x="13077" y="19794"/>
                      <a:pt x="13077" y="19899"/>
                    </a:cubicBezTo>
                    <a:cubicBezTo>
                      <a:pt x="12994" y="20903"/>
                      <a:pt x="12889" y="21887"/>
                      <a:pt x="12805" y="22912"/>
                    </a:cubicBezTo>
                    <a:cubicBezTo>
                      <a:pt x="12743" y="23832"/>
                      <a:pt x="12680" y="24753"/>
                      <a:pt x="12575" y="25653"/>
                    </a:cubicBezTo>
                    <a:cubicBezTo>
                      <a:pt x="12429" y="27222"/>
                      <a:pt x="12261" y="28833"/>
                      <a:pt x="12115" y="30402"/>
                    </a:cubicBezTo>
                    <a:cubicBezTo>
                      <a:pt x="11906" y="32599"/>
                      <a:pt x="11926" y="34817"/>
                      <a:pt x="11822" y="37035"/>
                    </a:cubicBezTo>
                    <a:cubicBezTo>
                      <a:pt x="11843" y="37119"/>
                      <a:pt x="11885" y="37203"/>
                      <a:pt x="11885" y="37328"/>
                    </a:cubicBezTo>
                    <a:close/>
                    <a:moveTo>
                      <a:pt x="1255" y="17534"/>
                    </a:moveTo>
                    <a:cubicBezTo>
                      <a:pt x="1193" y="17639"/>
                      <a:pt x="1276" y="17702"/>
                      <a:pt x="1339" y="17806"/>
                    </a:cubicBezTo>
                    <a:cubicBezTo>
                      <a:pt x="1590" y="18267"/>
                      <a:pt x="1862" y="18685"/>
                      <a:pt x="2113" y="19104"/>
                    </a:cubicBezTo>
                    <a:cubicBezTo>
                      <a:pt x="4938" y="23853"/>
                      <a:pt x="7470" y="28750"/>
                      <a:pt x="9604" y="33855"/>
                    </a:cubicBezTo>
                    <a:cubicBezTo>
                      <a:pt x="10064" y="34985"/>
                      <a:pt x="10587" y="36156"/>
                      <a:pt x="11090" y="37286"/>
                    </a:cubicBezTo>
                    <a:cubicBezTo>
                      <a:pt x="11110" y="37370"/>
                      <a:pt x="11152" y="37517"/>
                      <a:pt x="11299" y="37517"/>
                    </a:cubicBezTo>
                    <a:cubicBezTo>
                      <a:pt x="11299" y="37412"/>
                      <a:pt x="11320" y="37286"/>
                      <a:pt x="11320" y="37203"/>
                    </a:cubicBezTo>
                    <a:cubicBezTo>
                      <a:pt x="11362" y="36198"/>
                      <a:pt x="11403" y="35173"/>
                      <a:pt x="11424" y="34190"/>
                    </a:cubicBezTo>
                    <a:cubicBezTo>
                      <a:pt x="11466" y="32662"/>
                      <a:pt x="11529" y="31177"/>
                      <a:pt x="11696" y="29691"/>
                    </a:cubicBezTo>
                    <a:cubicBezTo>
                      <a:pt x="11843" y="28143"/>
                      <a:pt x="11926" y="26594"/>
                      <a:pt x="12136" y="25067"/>
                    </a:cubicBezTo>
                    <a:cubicBezTo>
                      <a:pt x="12240" y="24188"/>
                      <a:pt x="12261" y="23309"/>
                      <a:pt x="12366" y="22452"/>
                    </a:cubicBezTo>
                    <a:cubicBezTo>
                      <a:pt x="12470" y="21615"/>
                      <a:pt x="12512" y="20778"/>
                      <a:pt x="12575" y="19941"/>
                    </a:cubicBezTo>
                    <a:cubicBezTo>
                      <a:pt x="12575" y="19794"/>
                      <a:pt x="12638" y="19669"/>
                      <a:pt x="12512" y="19543"/>
                    </a:cubicBezTo>
                    <a:cubicBezTo>
                      <a:pt x="12408" y="19480"/>
                      <a:pt x="12261" y="19480"/>
                      <a:pt x="12115" y="19459"/>
                    </a:cubicBezTo>
                    <a:cubicBezTo>
                      <a:pt x="11571" y="19439"/>
                      <a:pt x="11048" y="19376"/>
                      <a:pt x="10483" y="19355"/>
                    </a:cubicBezTo>
                    <a:cubicBezTo>
                      <a:pt x="8600" y="19250"/>
                      <a:pt x="6737" y="19041"/>
                      <a:pt x="4896" y="18643"/>
                    </a:cubicBezTo>
                    <a:cubicBezTo>
                      <a:pt x="3766" y="18413"/>
                      <a:pt x="2657" y="18078"/>
                      <a:pt x="1590" y="17639"/>
                    </a:cubicBezTo>
                    <a:cubicBezTo>
                      <a:pt x="1486" y="17576"/>
                      <a:pt x="1381" y="17493"/>
                      <a:pt x="1255" y="17534"/>
                    </a:cubicBezTo>
                    <a:close/>
                    <a:moveTo>
                      <a:pt x="13579" y="733"/>
                    </a:moveTo>
                    <a:cubicBezTo>
                      <a:pt x="13600" y="733"/>
                      <a:pt x="13600" y="754"/>
                      <a:pt x="13621" y="754"/>
                    </a:cubicBezTo>
                    <a:lnTo>
                      <a:pt x="13663" y="733"/>
                    </a:lnTo>
                    <a:cubicBezTo>
                      <a:pt x="13621" y="733"/>
                      <a:pt x="13621" y="712"/>
                      <a:pt x="13600" y="712"/>
                    </a:cubicBezTo>
                    <a:cubicBezTo>
                      <a:pt x="13600" y="712"/>
                      <a:pt x="13600" y="733"/>
                      <a:pt x="13579" y="73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7"/>
              <p:cNvSpPr/>
              <p:nvPr/>
            </p:nvSpPr>
            <p:spPr>
              <a:xfrm>
                <a:off x="5572016" y="1457528"/>
                <a:ext cx="297587" cy="457562"/>
              </a:xfrm>
              <a:custGeom>
                <a:rect b="b" l="l" r="r" t="t"/>
                <a:pathLst>
                  <a:path extrusionOk="0" h="17912" w="11760">
                    <a:moveTo>
                      <a:pt x="11738" y="16865"/>
                    </a:moveTo>
                    <a:cubicBezTo>
                      <a:pt x="11675" y="17012"/>
                      <a:pt x="11550" y="17033"/>
                      <a:pt x="11424" y="17054"/>
                    </a:cubicBezTo>
                    <a:cubicBezTo>
                      <a:pt x="10671" y="17326"/>
                      <a:pt x="9876" y="17451"/>
                      <a:pt x="9102" y="17493"/>
                    </a:cubicBezTo>
                    <a:cubicBezTo>
                      <a:pt x="7533" y="17619"/>
                      <a:pt x="5984" y="17723"/>
                      <a:pt x="4415" y="17849"/>
                    </a:cubicBezTo>
                    <a:cubicBezTo>
                      <a:pt x="3055" y="17911"/>
                      <a:pt x="1695" y="17870"/>
                      <a:pt x="335" y="17786"/>
                    </a:cubicBezTo>
                    <a:cubicBezTo>
                      <a:pt x="251" y="17786"/>
                      <a:pt x="167" y="17765"/>
                      <a:pt x="126" y="17744"/>
                    </a:cubicBezTo>
                    <a:cubicBezTo>
                      <a:pt x="0" y="17598"/>
                      <a:pt x="21" y="17472"/>
                      <a:pt x="42" y="17367"/>
                    </a:cubicBezTo>
                    <a:cubicBezTo>
                      <a:pt x="63" y="16740"/>
                      <a:pt x="126" y="16112"/>
                      <a:pt x="147" y="15484"/>
                    </a:cubicBezTo>
                    <a:cubicBezTo>
                      <a:pt x="272" y="13099"/>
                      <a:pt x="439" y="10735"/>
                      <a:pt x="565" y="8349"/>
                    </a:cubicBezTo>
                    <a:cubicBezTo>
                      <a:pt x="691" y="6341"/>
                      <a:pt x="732" y="4353"/>
                      <a:pt x="753" y="2323"/>
                    </a:cubicBezTo>
                    <a:cubicBezTo>
                      <a:pt x="774" y="1675"/>
                      <a:pt x="753" y="1026"/>
                      <a:pt x="795" y="398"/>
                    </a:cubicBezTo>
                    <a:cubicBezTo>
                      <a:pt x="795" y="273"/>
                      <a:pt x="837" y="168"/>
                      <a:pt x="837" y="1"/>
                    </a:cubicBezTo>
                    <a:cubicBezTo>
                      <a:pt x="1067" y="64"/>
                      <a:pt x="1088" y="231"/>
                      <a:pt x="1172" y="378"/>
                    </a:cubicBezTo>
                    <a:cubicBezTo>
                      <a:pt x="2113" y="2010"/>
                      <a:pt x="3034" y="3683"/>
                      <a:pt x="4017" y="5315"/>
                    </a:cubicBezTo>
                    <a:cubicBezTo>
                      <a:pt x="6110" y="8852"/>
                      <a:pt x="8390" y="12241"/>
                      <a:pt x="10818" y="15547"/>
                    </a:cubicBezTo>
                    <a:cubicBezTo>
                      <a:pt x="11048" y="15882"/>
                      <a:pt x="11341" y="16196"/>
                      <a:pt x="11571" y="16531"/>
                    </a:cubicBezTo>
                    <a:cubicBezTo>
                      <a:pt x="11655" y="16656"/>
                      <a:pt x="11759" y="16740"/>
                      <a:pt x="11738" y="1686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7"/>
              <p:cNvSpPr/>
              <p:nvPr/>
            </p:nvSpPr>
            <p:spPr>
              <a:xfrm>
                <a:off x="5274900" y="1870675"/>
                <a:ext cx="285625" cy="500625"/>
              </a:xfrm>
              <a:custGeom>
                <a:rect b="b" l="l" r="r" t="t"/>
                <a:pathLst>
                  <a:path extrusionOk="0" h="20025" w="11425">
                    <a:moveTo>
                      <a:pt x="42" y="42"/>
                    </a:moveTo>
                    <a:cubicBezTo>
                      <a:pt x="168" y="1"/>
                      <a:pt x="273" y="84"/>
                      <a:pt x="377" y="147"/>
                    </a:cubicBezTo>
                    <a:cubicBezTo>
                      <a:pt x="1444" y="586"/>
                      <a:pt x="2553" y="921"/>
                      <a:pt x="3683" y="1151"/>
                    </a:cubicBezTo>
                    <a:cubicBezTo>
                      <a:pt x="5524" y="1549"/>
                      <a:pt x="7387" y="1758"/>
                      <a:pt x="9270" y="1863"/>
                    </a:cubicBezTo>
                    <a:cubicBezTo>
                      <a:pt x="9835" y="1884"/>
                      <a:pt x="10379" y="1947"/>
                      <a:pt x="10902" y="1967"/>
                    </a:cubicBezTo>
                    <a:cubicBezTo>
                      <a:pt x="11048" y="1967"/>
                      <a:pt x="11195" y="1967"/>
                      <a:pt x="11299" y="2051"/>
                    </a:cubicBezTo>
                    <a:cubicBezTo>
                      <a:pt x="11425" y="2198"/>
                      <a:pt x="11404" y="2302"/>
                      <a:pt x="11362" y="2449"/>
                    </a:cubicBezTo>
                    <a:cubicBezTo>
                      <a:pt x="11320" y="3286"/>
                      <a:pt x="11257" y="4102"/>
                      <a:pt x="11153" y="4960"/>
                    </a:cubicBezTo>
                    <a:cubicBezTo>
                      <a:pt x="11048" y="5817"/>
                      <a:pt x="11048" y="6696"/>
                      <a:pt x="10923" y="7575"/>
                    </a:cubicBezTo>
                    <a:cubicBezTo>
                      <a:pt x="10713" y="9102"/>
                      <a:pt x="10630" y="10651"/>
                      <a:pt x="10483" y="12199"/>
                    </a:cubicBezTo>
                    <a:cubicBezTo>
                      <a:pt x="10316" y="13685"/>
                      <a:pt x="10274" y="15212"/>
                      <a:pt x="10211" y="16698"/>
                    </a:cubicBezTo>
                    <a:cubicBezTo>
                      <a:pt x="10190" y="17681"/>
                      <a:pt x="10169" y="18706"/>
                      <a:pt x="10107" y="19711"/>
                    </a:cubicBezTo>
                    <a:cubicBezTo>
                      <a:pt x="10107" y="19794"/>
                      <a:pt x="10086" y="19920"/>
                      <a:pt x="10086" y="20025"/>
                    </a:cubicBezTo>
                    <a:cubicBezTo>
                      <a:pt x="9918" y="20025"/>
                      <a:pt x="9897" y="19878"/>
                      <a:pt x="9877" y="19794"/>
                    </a:cubicBezTo>
                    <a:cubicBezTo>
                      <a:pt x="9374" y="18664"/>
                      <a:pt x="8851" y="17493"/>
                      <a:pt x="8391" y="16363"/>
                    </a:cubicBezTo>
                    <a:cubicBezTo>
                      <a:pt x="6257" y="11258"/>
                      <a:pt x="3725" y="6340"/>
                      <a:pt x="900" y="1612"/>
                    </a:cubicBezTo>
                    <a:cubicBezTo>
                      <a:pt x="649" y="1193"/>
                      <a:pt x="377" y="733"/>
                      <a:pt x="126" y="314"/>
                    </a:cubicBezTo>
                    <a:cubicBezTo>
                      <a:pt x="105" y="210"/>
                      <a:pt x="1" y="147"/>
                      <a:pt x="42" y="4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7"/>
              <p:cNvSpPr/>
              <p:nvPr/>
            </p:nvSpPr>
            <p:spPr>
              <a:xfrm>
                <a:off x="5500350" y="2440850"/>
                <a:ext cx="28800" cy="37675"/>
              </a:xfrm>
              <a:custGeom>
                <a:rect b="b" l="l" r="r" t="t"/>
                <a:pathLst>
                  <a:path extrusionOk="0" h="1507" w="1152">
                    <a:moveTo>
                      <a:pt x="1089" y="984"/>
                    </a:moveTo>
                    <a:cubicBezTo>
                      <a:pt x="1068" y="1088"/>
                      <a:pt x="1047" y="1193"/>
                      <a:pt x="1026" y="1256"/>
                    </a:cubicBezTo>
                    <a:cubicBezTo>
                      <a:pt x="984" y="1360"/>
                      <a:pt x="921" y="1444"/>
                      <a:pt x="775" y="1465"/>
                    </a:cubicBezTo>
                    <a:cubicBezTo>
                      <a:pt x="649" y="1507"/>
                      <a:pt x="503" y="1507"/>
                      <a:pt x="356" y="1444"/>
                    </a:cubicBezTo>
                    <a:cubicBezTo>
                      <a:pt x="294" y="1423"/>
                      <a:pt x="210" y="1402"/>
                      <a:pt x="126" y="1339"/>
                    </a:cubicBezTo>
                    <a:cubicBezTo>
                      <a:pt x="22" y="1298"/>
                      <a:pt x="1" y="1193"/>
                      <a:pt x="1" y="1088"/>
                    </a:cubicBezTo>
                    <a:cubicBezTo>
                      <a:pt x="1" y="900"/>
                      <a:pt x="22" y="712"/>
                      <a:pt x="84" y="523"/>
                    </a:cubicBezTo>
                    <a:lnTo>
                      <a:pt x="147" y="293"/>
                    </a:lnTo>
                    <a:cubicBezTo>
                      <a:pt x="189" y="272"/>
                      <a:pt x="189" y="210"/>
                      <a:pt x="210" y="189"/>
                    </a:cubicBezTo>
                    <a:cubicBezTo>
                      <a:pt x="252" y="84"/>
                      <a:pt x="335" y="42"/>
                      <a:pt x="440" y="42"/>
                    </a:cubicBezTo>
                    <a:cubicBezTo>
                      <a:pt x="649" y="0"/>
                      <a:pt x="859" y="63"/>
                      <a:pt x="1026" y="189"/>
                    </a:cubicBezTo>
                    <a:cubicBezTo>
                      <a:pt x="1089" y="272"/>
                      <a:pt x="1151" y="356"/>
                      <a:pt x="1131" y="461"/>
                    </a:cubicBezTo>
                    <a:cubicBezTo>
                      <a:pt x="1089" y="565"/>
                      <a:pt x="1089" y="670"/>
                      <a:pt x="1089" y="775"/>
                    </a:cubicBezTo>
                    <a:cubicBezTo>
                      <a:pt x="1151" y="837"/>
                      <a:pt x="1131" y="921"/>
                      <a:pt x="1089" y="98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2" name="Google Shape;692;p37"/>
            <p:cNvGrpSpPr/>
            <p:nvPr/>
          </p:nvGrpSpPr>
          <p:grpSpPr>
            <a:xfrm>
              <a:off x="4343775" y="4274950"/>
              <a:ext cx="319750" cy="300625"/>
              <a:chOff x="4224025" y="3442775"/>
              <a:chExt cx="319750" cy="300625"/>
            </a:xfrm>
          </p:grpSpPr>
          <p:sp>
            <p:nvSpPr>
              <p:cNvPr id="693" name="Google Shape;693;p37"/>
              <p:cNvSpPr/>
              <p:nvPr/>
            </p:nvSpPr>
            <p:spPr>
              <a:xfrm>
                <a:off x="4349025" y="3442775"/>
                <a:ext cx="99950" cy="154550"/>
              </a:xfrm>
              <a:custGeom>
                <a:rect b="b" l="l" r="r" t="t"/>
                <a:pathLst>
                  <a:path extrusionOk="0" h="6182" w="3998">
                    <a:moveTo>
                      <a:pt x="2264" y="1"/>
                    </a:moveTo>
                    <a:cubicBezTo>
                      <a:pt x="1113" y="1"/>
                      <a:pt x="408" y="824"/>
                      <a:pt x="252" y="1959"/>
                    </a:cubicBezTo>
                    <a:cubicBezTo>
                      <a:pt x="126" y="2921"/>
                      <a:pt x="1" y="4595"/>
                      <a:pt x="1047" y="5077"/>
                    </a:cubicBezTo>
                    <a:cubicBezTo>
                      <a:pt x="1067" y="5096"/>
                      <a:pt x="1088" y="5105"/>
                      <a:pt x="1109" y="5105"/>
                    </a:cubicBezTo>
                    <a:cubicBezTo>
                      <a:pt x="1198" y="5105"/>
                      <a:pt x="1274" y="4952"/>
                      <a:pt x="1173" y="4867"/>
                    </a:cubicBezTo>
                    <a:cubicBezTo>
                      <a:pt x="566" y="4470"/>
                      <a:pt x="754" y="3444"/>
                      <a:pt x="754" y="2880"/>
                    </a:cubicBezTo>
                    <a:cubicBezTo>
                      <a:pt x="754" y="1901"/>
                      <a:pt x="1008" y="567"/>
                      <a:pt x="2200" y="567"/>
                    </a:cubicBezTo>
                    <a:cubicBezTo>
                      <a:pt x="2334" y="567"/>
                      <a:pt x="2479" y="584"/>
                      <a:pt x="2637" y="620"/>
                    </a:cubicBezTo>
                    <a:cubicBezTo>
                      <a:pt x="3851" y="934"/>
                      <a:pt x="3411" y="2796"/>
                      <a:pt x="3160" y="3528"/>
                    </a:cubicBezTo>
                    <a:cubicBezTo>
                      <a:pt x="2843" y="4350"/>
                      <a:pt x="2275" y="5039"/>
                      <a:pt x="1605" y="5579"/>
                    </a:cubicBezTo>
                    <a:lnTo>
                      <a:pt x="1605" y="5579"/>
                    </a:lnTo>
                    <a:cubicBezTo>
                      <a:pt x="1572" y="5558"/>
                      <a:pt x="1535" y="5547"/>
                      <a:pt x="1497" y="5547"/>
                    </a:cubicBezTo>
                    <a:cubicBezTo>
                      <a:pt x="1413" y="5547"/>
                      <a:pt x="1329" y="5600"/>
                      <a:pt x="1298" y="5704"/>
                    </a:cubicBezTo>
                    <a:cubicBezTo>
                      <a:pt x="1277" y="5767"/>
                      <a:pt x="1256" y="5851"/>
                      <a:pt x="1256" y="5913"/>
                    </a:cubicBezTo>
                    <a:cubicBezTo>
                      <a:pt x="1225" y="6071"/>
                      <a:pt x="1359" y="6181"/>
                      <a:pt x="1499" y="6181"/>
                    </a:cubicBezTo>
                    <a:cubicBezTo>
                      <a:pt x="1545" y="6181"/>
                      <a:pt x="1592" y="6169"/>
                      <a:pt x="1633" y="6144"/>
                    </a:cubicBezTo>
                    <a:cubicBezTo>
                      <a:pt x="2763" y="5328"/>
                      <a:pt x="3997" y="3758"/>
                      <a:pt x="3934" y="2294"/>
                    </a:cubicBezTo>
                    <a:cubicBezTo>
                      <a:pt x="3914" y="1415"/>
                      <a:pt x="3579" y="159"/>
                      <a:pt x="2512" y="13"/>
                    </a:cubicBezTo>
                    <a:cubicBezTo>
                      <a:pt x="2427" y="5"/>
                      <a:pt x="2345" y="1"/>
                      <a:pt x="22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37"/>
              <p:cNvSpPr/>
              <p:nvPr/>
            </p:nvSpPr>
            <p:spPr>
              <a:xfrm>
                <a:off x="4224025" y="3581325"/>
                <a:ext cx="134850" cy="97275"/>
              </a:xfrm>
              <a:custGeom>
                <a:rect b="b" l="l" r="r" t="t"/>
                <a:pathLst>
                  <a:path extrusionOk="0" h="3891" w="5394">
                    <a:moveTo>
                      <a:pt x="3000" y="1"/>
                    </a:moveTo>
                    <a:cubicBezTo>
                      <a:pt x="2331" y="1"/>
                      <a:pt x="1726" y="264"/>
                      <a:pt x="1088" y="811"/>
                    </a:cubicBezTo>
                    <a:cubicBezTo>
                      <a:pt x="439" y="1397"/>
                      <a:pt x="0" y="2359"/>
                      <a:pt x="460" y="3175"/>
                    </a:cubicBezTo>
                    <a:cubicBezTo>
                      <a:pt x="802" y="3735"/>
                      <a:pt x="1468" y="3890"/>
                      <a:pt x="2105" y="3890"/>
                    </a:cubicBezTo>
                    <a:cubicBezTo>
                      <a:pt x="2325" y="3890"/>
                      <a:pt x="2542" y="3872"/>
                      <a:pt x="2741" y="3845"/>
                    </a:cubicBezTo>
                    <a:cubicBezTo>
                      <a:pt x="3536" y="3740"/>
                      <a:pt x="4833" y="3531"/>
                      <a:pt x="5273" y="2820"/>
                    </a:cubicBezTo>
                    <a:cubicBezTo>
                      <a:pt x="5393" y="2648"/>
                      <a:pt x="5231" y="2405"/>
                      <a:pt x="5053" y="2405"/>
                    </a:cubicBezTo>
                    <a:cubicBezTo>
                      <a:pt x="5015" y="2405"/>
                      <a:pt x="4975" y="2417"/>
                      <a:pt x="4938" y="2443"/>
                    </a:cubicBezTo>
                    <a:cubicBezTo>
                      <a:pt x="4143" y="2903"/>
                      <a:pt x="2971" y="3238"/>
                      <a:pt x="2051" y="3301"/>
                    </a:cubicBezTo>
                    <a:cubicBezTo>
                      <a:pt x="2020" y="3302"/>
                      <a:pt x="1989" y="3303"/>
                      <a:pt x="1957" y="3303"/>
                    </a:cubicBezTo>
                    <a:cubicBezTo>
                      <a:pt x="1509" y="3303"/>
                      <a:pt x="951" y="3156"/>
                      <a:pt x="795" y="2589"/>
                    </a:cubicBezTo>
                    <a:cubicBezTo>
                      <a:pt x="649" y="1962"/>
                      <a:pt x="1151" y="1376"/>
                      <a:pt x="1569" y="1020"/>
                    </a:cubicBezTo>
                    <a:cubicBezTo>
                      <a:pt x="2045" y="596"/>
                      <a:pt x="2568" y="432"/>
                      <a:pt x="3119" y="432"/>
                    </a:cubicBezTo>
                    <a:cubicBezTo>
                      <a:pt x="3465" y="432"/>
                      <a:pt x="3822" y="497"/>
                      <a:pt x="4185" y="602"/>
                    </a:cubicBezTo>
                    <a:cubicBezTo>
                      <a:pt x="4200" y="605"/>
                      <a:pt x="4214" y="606"/>
                      <a:pt x="4228" y="606"/>
                    </a:cubicBezTo>
                    <a:cubicBezTo>
                      <a:pt x="4410" y="606"/>
                      <a:pt x="4505" y="366"/>
                      <a:pt x="4310" y="288"/>
                    </a:cubicBezTo>
                    <a:cubicBezTo>
                      <a:pt x="3836" y="98"/>
                      <a:pt x="3406" y="1"/>
                      <a:pt x="30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7"/>
              <p:cNvSpPr/>
              <p:nvPr/>
            </p:nvSpPr>
            <p:spPr>
              <a:xfrm>
                <a:off x="4323400" y="3627000"/>
                <a:ext cx="127650" cy="116400"/>
              </a:xfrm>
              <a:custGeom>
                <a:rect b="b" l="l" r="r" t="t"/>
                <a:pathLst>
                  <a:path extrusionOk="0" h="4656" w="5106">
                    <a:moveTo>
                      <a:pt x="3329" y="1"/>
                    </a:moveTo>
                    <a:cubicBezTo>
                      <a:pt x="3202" y="1"/>
                      <a:pt x="3094" y="109"/>
                      <a:pt x="3139" y="260"/>
                    </a:cubicBezTo>
                    <a:cubicBezTo>
                      <a:pt x="3244" y="741"/>
                      <a:pt x="3495" y="1118"/>
                      <a:pt x="3558" y="1599"/>
                    </a:cubicBezTo>
                    <a:cubicBezTo>
                      <a:pt x="3641" y="2415"/>
                      <a:pt x="3160" y="3169"/>
                      <a:pt x="2532" y="3629"/>
                    </a:cubicBezTo>
                    <a:cubicBezTo>
                      <a:pt x="2238" y="3850"/>
                      <a:pt x="1977" y="3943"/>
                      <a:pt x="1750" y="3943"/>
                    </a:cubicBezTo>
                    <a:cubicBezTo>
                      <a:pt x="1138" y="3943"/>
                      <a:pt x="771" y="3264"/>
                      <a:pt x="649" y="2562"/>
                    </a:cubicBezTo>
                    <a:cubicBezTo>
                      <a:pt x="524" y="1850"/>
                      <a:pt x="817" y="1306"/>
                      <a:pt x="984" y="658"/>
                    </a:cubicBezTo>
                    <a:cubicBezTo>
                      <a:pt x="984" y="598"/>
                      <a:pt x="919" y="549"/>
                      <a:pt x="868" y="549"/>
                    </a:cubicBezTo>
                    <a:cubicBezTo>
                      <a:pt x="847" y="549"/>
                      <a:pt x="828" y="556"/>
                      <a:pt x="817" y="574"/>
                    </a:cubicBezTo>
                    <a:cubicBezTo>
                      <a:pt x="607" y="867"/>
                      <a:pt x="21" y="1474"/>
                      <a:pt x="21" y="1829"/>
                    </a:cubicBezTo>
                    <a:cubicBezTo>
                      <a:pt x="1" y="2353"/>
                      <a:pt x="21" y="2876"/>
                      <a:pt x="147" y="3399"/>
                    </a:cubicBezTo>
                    <a:cubicBezTo>
                      <a:pt x="350" y="4294"/>
                      <a:pt x="1009" y="4655"/>
                      <a:pt x="1892" y="4655"/>
                    </a:cubicBezTo>
                    <a:cubicBezTo>
                      <a:pt x="1917" y="4655"/>
                      <a:pt x="1942" y="4655"/>
                      <a:pt x="1967" y="4654"/>
                    </a:cubicBezTo>
                    <a:cubicBezTo>
                      <a:pt x="3997" y="4612"/>
                      <a:pt x="5106" y="1306"/>
                      <a:pt x="3474" y="51"/>
                    </a:cubicBezTo>
                    <a:cubicBezTo>
                      <a:pt x="3428" y="16"/>
                      <a:pt x="3377" y="1"/>
                      <a:pt x="33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7"/>
              <p:cNvSpPr/>
              <p:nvPr/>
            </p:nvSpPr>
            <p:spPr>
              <a:xfrm>
                <a:off x="4391875" y="3541850"/>
                <a:ext cx="151900" cy="114950"/>
              </a:xfrm>
              <a:custGeom>
                <a:rect b="b" l="l" r="r" t="t"/>
                <a:pathLst>
                  <a:path extrusionOk="0" h="4598" w="6076">
                    <a:moveTo>
                      <a:pt x="3145" y="0"/>
                    </a:moveTo>
                    <a:cubicBezTo>
                      <a:pt x="2083" y="0"/>
                      <a:pt x="940" y="307"/>
                      <a:pt x="128" y="695"/>
                    </a:cubicBezTo>
                    <a:cubicBezTo>
                      <a:pt x="0" y="768"/>
                      <a:pt x="48" y="937"/>
                      <a:pt x="145" y="937"/>
                    </a:cubicBezTo>
                    <a:cubicBezTo>
                      <a:pt x="160" y="937"/>
                      <a:pt x="175" y="933"/>
                      <a:pt x="191" y="925"/>
                    </a:cubicBezTo>
                    <a:cubicBezTo>
                      <a:pt x="845" y="674"/>
                      <a:pt x="1843" y="422"/>
                      <a:pt x="2792" y="422"/>
                    </a:cubicBezTo>
                    <a:cubicBezTo>
                      <a:pt x="3814" y="422"/>
                      <a:pt x="4779" y="715"/>
                      <a:pt x="5192" y="1616"/>
                    </a:cubicBezTo>
                    <a:cubicBezTo>
                      <a:pt x="5998" y="3465"/>
                      <a:pt x="4467" y="3964"/>
                      <a:pt x="2877" y="3964"/>
                    </a:cubicBezTo>
                    <a:cubicBezTo>
                      <a:pt x="1949" y="3964"/>
                      <a:pt x="1000" y="3794"/>
                      <a:pt x="484" y="3624"/>
                    </a:cubicBezTo>
                    <a:cubicBezTo>
                      <a:pt x="457" y="3616"/>
                      <a:pt x="431" y="3612"/>
                      <a:pt x="406" y="3612"/>
                    </a:cubicBezTo>
                    <a:cubicBezTo>
                      <a:pt x="175" y="3612"/>
                      <a:pt x="31" y="3930"/>
                      <a:pt x="295" y="4043"/>
                    </a:cubicBezTo>
                    <a:cubicBezTo>
                      <a:pt x="958" y="4362"/>
                      <a:pt x="1996" y="4598"/>
                      <a:pt x="3004" y="4598"/>
                    </a:cubicBezTo>
                    <a:cubicBezTo>
                      <a:pt x="4575" y="4598"/>
                      <a:pt x="6076" y="4026"/>
                      <a:pt x="5987" y="2306"/>
                    </a:cubicBezTo>
                    <a:cubicBezTo>
                      <a:pt x="5902" y="576"/>
                      <a:pt x="4600" y="0"/>
                      <a:pt x="3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7" name="Google Shape;697;p37"/>
            <p:cNvGrpSpPr/>
            <p:nvPr/>
          </p:nvGrpSpPr>
          <p:grpSpPr>
            <a:xfrm rot="880448">
              <a:off x="4908088" y="4592032"/>
              <a:ext cx="279332" cy="262624"/>
              <a:chOff x="4224025" y="3442775"/>
              <a:chExt cx="319750" cy="300625"/>
            </a:xfrm>
          </p:grpSpPr>
          <p:sp>
            <p:nvSpPr>
              <p:cNvPr id="698" name="Google Shape;698;p37"/>
              <p:cNvSpPr/>
              <p:nvPr/>
            </p:nvSpPr>
            <p:spPr>
              <a:xfrm>
                <a:off x="4349025" y="3442775"/>
                <a:ext cx="99950" cy="154550"/>
              </a:xfrm>
              <a:custGeom>
                <a:rect b="b" l="l" r="r" t="t"/>
                <a:pathLst>
                  <a:path extrusionOk="0" h="6182" w="3998">
                    <a:moveTo>
                      <a:pt x="2264" y="1"/>
                    </a:moveTo>
                    <a:cubicBezTo>
                      <a:pt x="1113" y="1"/>
                      <a:pt x="408" y="824"/>
                      <a:pt x="252" y="1959"/>
                    </a:cubicBezTo>
                    <a:cubicBezTo>
                      <a:pt x="126" y="2921"/>
                      <a:pt x="1" y="4595"/>
                      <a:pt x="1047" y="5077"/>
                    </a:cubicBezTo>
                    <a:cubicBezTo>
                      <a:pt x="1067" y="5096"/>
                      <a:pt x="1088" y="5105"/>
                      <a:pt x="1109" y="5105"/>
                    </a:cubicBezTo>
                    <a:cubicBezTo>
                      <a:pt x="1198" y="5105"/>
                      <a:pt x="1274" y="4952"/>
                      <a:pt x="1173" y="4867"/>
                    </a:cubicBezTo>
                    <a:cubicBezTo>
                      <a:pt x="566" y="4470"/>
                      <a:pt x="754" y="3444"/>
                      <a:pt x="754" y="2880"/>
                    </a:cubicBezTo>
                    <a:cubicBezTo>
                      <a:pt x="754" y="1901"/>
                      <a:pt x="1008" y="567"/>
                      <a:pt x="2200" y="567"/>
                    </a:cubicBezTo>
                    <a:cubicBezTo>
                      <a:pt x="2334" y="567"/>
                      <a:pt x="2479" y="584"/>
                      <a:pt x="2637" y="620"/>
                    </a:cubicBezTo>
                    <a:cubicBezTo>
                      <a:pt x="3851" y="934"/>
                      <a:pt x="3411" y="2796"/>
                      <a:pt x="3160" y="3528"/>
                    </a:cubicBezTo>
                    <a:cubicBezTo>
                      <a:pt x="2843" y="4350"/>
                      <a:pt x="2275" y="5039"/>
                      <a:pt x="1605" y="5579"/>
                    </a:cubicBezTo>
                    <a:lnTo>
                      <a:pt x="1605" y="5579"/>
                    </a:lnTo>
                    <a:cubicBezTo>
                      <a:pt x="1572" y="5558"/>
                      <a:pt x="1535" y="5547"/>
                      <a:pt x="1497" y="5547"/>
                    </a:cubicBezTo>
                    <a:cubicBezTo>
                      <a:pt x="1413" y="5547"/>
                      <a:pt x="1329" y="5600"/>
                      <a:pt x="1298" y="5704"/>
                    </a:cubicBezTo>
                    <a:cubicBezTo>
                      <a:pt x="1277" y="5767"/>
                      <a:pt x="1256" y="5851"/>
                      <a:pt x="1256" y="5913"/>
                    </a:cubicBezTo>
                    <a:cubicBezTo>
                      <a:pt x="1225" y="6071"/>
                      <a:pt x="1359" y="6181"/>
                      <a:pt x="1499" y="6181"/>
                    </a:cubicBezTo>
                    <a:cubicBezTo>
                      <a:pt x="1545" y="6181"/>
                      <a:pt x="1592" y="6169"/>
                      <a:pt x="1633" y="6144"/>
                    </a:cubicBezTo>
                    <a:cubicBezTo>
                      <a:pt x="2763" y="5328"/>
                      <a:pt x="3997" y="3758"/>
                      <a:pt x="3934" y="2294"/>
                    </a:cubicBezTo>
                    <a:cubicBezTo>
                      <a:pt x="3914" y="1415"/>
                      <a:pt x="3579" y="159"/>
                      <a:pt x="2512" y="13"/>
                    </a:cubicBezTo>
                    <a:cubicBezTo>
                      <a:pt x="2427" y="5"/>
                      <a:pt x="2345" y="1"/>
                      <a:pt x="22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7"/>
              <p:cNvSpPr/>
              <p:nvPr/>
            </p:nvSpPr>
            <p:spPr>
              <a:xfrm>
                <a:off x="4224025" y="3581325"/>
                <a:ext cx="134850" cy="97275"/>
              </a:xfrm>
              <a:custGeom>
                <a:rect b="b" l="l" r="r" t="t"/>
                <a:pathLst>
                  <a:path extrusionOk="0" h="3891" w="5394">
                    <a:moveTo>
                      <a:pt x="3000" y="1"/>
                    </a:moveTo>
                    <a:cubicBezTo>
                      <a:pt x="2331" y="1"/>
                      <a:pt x="1726" y="264"/>
                      <a:pt x="1088" y="811"/>
                    </a:cubicBezTo>
                    <a:cubicBezTo>
                      <a:pt x="439" y="1397"/>
                      <a:pt x="0" y="2359"/>
                      <a:pt x="460" y="3175"/>
                    </a:cubicBezTo>
                    <a:cubicBezTo>
                      <a:pt x="802" y="3735"/>
                      <a:pt x="1468" y="3890"/>
                      <a:pt x="2105" y="3890"/>
                    </a:cubicBezTo>
                    <a:cubicBezTo>
                      <a:pt x="2325" y="3890"/>
                      <a:pt x="2542" y="3872"/>
                      <a:pt x="2741" y="3845"/>
                    </a:cubicBezTo>
                    <a:cubicBezTo>
                      <a:pt x="3536" y="3740"/>
                      <a:pt x="4833" y="3531"/>
                      <a:pt x="5273" y="2820"/>
                    </a:cubicBezTo>
                    <a:cubicBezTo>
                      <a:pt x="5393" y="2648"/>
                      <a:pt x="5231" y="2405"/>
                      <a:pt x="5053" y="2405"/>
                    </a:cubicBezTo>
                    <a:cubicBezTo>
                      <a:pt x="5015" y="2405"/>
                      <a:pt x="4975" y="2417"/>
                      <a:pt x="4938" y="2443"/>
                    </a:cubicBezTo>
                    <a:cubicBezTo>
                      <a:pt x="4143" y="2903"/>
                      <a:pt x="2971" y="3238"/>
                      <a:pt x="2051" y="3301"/>
                    </a:cubicBezTo>
                    <a:cubicBezTo>
                      <a:pt x="2020" y="3302"/>
                      <a:pt x="1989" y="3303"/>
                      <a:pt x="1957" y="3303"/>
                    </a:cubicBezTo>
                    <a:cubicBezTo>
                      <a:pt x="1509" y="3303"/>
                      <a:pt x="951" y="3156"/>
                      <a:pt x="795" y="2589"/>
                    </a:cubicBezTo>
                    <a:cubicBezTo>
                      <a:pt x="649" y="1962"/>
                      <a:pt x="1151" y="1376"/>
                      <a:pt x="1569" y="1020"/>
                    </a:cubicBezTo>
                    <a:cubicBezTo>
                      <a:pt x="2045" y="596"/>
                      <a:pt x="2568" y="432"/>
                      <a:pt x="3119" y="432"/>
                    </a:cubicBezTo>
                    <a:cubicBezTo>
                      <a:pt x="3465" y="432"/>
                      <a:pt x="3822" y="497"/>
                      <a:pt x="4185" y="602"/>
                    </a:cubicBezTo>
                    <a:cubicBezTo>
                      <a:pt x="4200" y="605"/>
                      <a:pt x="4214" y="606"/>
                      <a:pt x="4228" y="606"/>
                    </a:cubicBezTo>
                    <a:cubicBezTo>
                      <a:pt x="4410" y="606"/>
                      <a:pt x="4505" y="366"/>
                      <a:pt x="4310" y="288"/>
                    </a:cubicBezTo>
                    <a:cubicBezTo>
                      <a:pt x="3836" y="98"/>
                      <a:pt x="3406" y="1"/>
                      <a:pt x="30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7"/>
              <p:cNvSpPr/>
              <p:nvPr/>
            </p:nvSpPr>
            <p:spPr>
              <a:xfrm>
                <a:off x="4323400" y="3627000"/>
                <a:ext cx="127650" cy="116400"/>
              </a:xfrm>
              <a:custGeom>
                <a:rect b="b" l="l" r="r" t="t"/>
                <a:pathLst>
                  <a:path extrusionOk="0" h="4656" w="5106">
                    <a:moveTo>
                      <a:pt x="3329" y="1"/>
                    </a:moveTo>
                    <a:cubicBezTo>
                      <a:pt x="3202" y="1"/>
                      <a:pt x="3094" y="109"/>
                      <a:pt x="3139" y="260"/>
                    </a:cubicBezTo>
                    <a:cubicBezTo>
                      <a:pt x="3244" y="741"/>
                      <a:pt x="3495" y="1118"/>
                      <a:pt x="3558" y="1599"/>
                    </a:cubicBezTo>
                    <a:cubicBezTo>
                      <a:pt x="3641" y="2415"/>
                      <a:pt x="3160" y="3169"/>
                      <a:pt x="2532" y="3629"/>
                    </a:cubicBezTo>
                    <a:cubicBezTo>
                      <a:pt x="2238" y="3850"/>
                      <a:pt x="1977" y="3943"/>
                      <a:pt x="1750" y="3943"/>
                    </a:cubicBezTo>
                    <a:cubicBezTo>
                      <a:pt x="1138" y="3943"/>
                      <a:pt x="771" y="3264"/>
                      <a:pt x="649" y="2562"/>
                    </a:cubicBezTo>
                    <a:cubicBezTo>
                      <a:pt x="524" y="1850"/>
                      <a:pt x="817" y="1306"/>
                      <a:pt x="984" y="658"/>
                    </a:cubicBezTo>
                    <a:cubicBezTo>
                      <a:pt x="984" y="598"/>
                      <a:pt x="919" y="549"/>
                      <a:pt x="868" y="549"/>
                    </a:cubicBezTo>
                    <a:cubicBezTo>
                      <a:pt x="847" y="549"/>
                      <a:pt x="828" y="556"/>
                      <a:pt x="817" y="574"/>
                    </a:cubicBezTo>
                    <a:cubicBezTo>
                      <a:pt x="607" y="867"/>
                      <a:pt x="21" y="1474"/>
                      <a:pt x="21" y="1829"/>
                    </a:cubicBezTo>
                    <a:cubicBezTo>
                      <a:pt x="1" y="2353"/>
                      <a:pt x="21" y="2876"/>
                      <a:pt x="147" y="3399"/>
                    </a:cubicBezTo>
                    <a:cubicBezTo>
                      <a:pt x="350" y="4294"/>
                      <a:pt x="1009" y="4655"/>
                      <a:pt x="1892" y="4655"/>
                    </a:cubicBezTo>
                    <a:cubicBezTo>
                      <a:pt x="1917" y="4655"/>
                      <a:pt x="1942" y="4655"/>
                      <a:pt x="1967" y="4654"/>
                    </a:cubicBezTo>
                    <a:cubicBezTo>
                      <a:pt x="3997" y="4612"/>
                      <a:pt x="5106" y="1306"/>
                      <a:pt x="3474" y="51"/>
                    </a:cubicBezTo>
                    <a:cubicBezTo>
                      <a:pt x="3428" y="16"/>
                      <a:pt x="3377" y="1"/>
                      <a:pt x="33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7"/>
              <p:cNvSpPr/>
              <p:nvPr/>
            </p:nvSpPr>
            <p:spPr>
              <a:xfrm>
                <a:off x="4391875" y="3541850"/>
                <a:ext cx="151900" cy="114950"/>
              </a:xfrm>
              <a:custGeom>
                <a:rect b="b" l="l" r="r" t="t"/>
                <a:pathLst>
                  <a:path extrusionOk="0" h="4598" w="6076">
                    <a:moveTo>
                      <a:pt x="3145" y="0"/>
                    </a:moveTo>
                    <a:cubicBezTo>
                      <a:pt x="2083" y="0"/>
                      <a:pt x="940" y="307"/>
                      <a:pt x="128" y="695"/>
                    </a:cubicBezTo>
                    <a:cubicBezTo>
                      <a:pt x="0" y="768"/>
                      <a:pt x="48" y="937"/>
                      <a:pt x="145" y="937"/>
                    </a:cubicBezTo>
                    <a:cubicBezTo>
                      <a:pt x="160" y="937"/>
                      <a:pt x="175" y="933"/>
                      <a:pt x="191" y="925"/>
                    </a:cubicBezTo>
                    <a:cubicBezTo>
                      <a:pt x="845" y="674"/>
                      <a:pt x="1843" y="422"/>
                      <a:pt x="2792" y="422"/>
                    </a:cubicBezTo>
                    <a:cubicBezTo>
                      <a:pt x="3814" y="422"/>
                      <a:pt x="4779" y="715"/>
                      <a:pt x="5192" y="1616"/>
                    </a:cubicBezTo>
                    <a:cubicBezTo>
                      <a:pt x="5998" y="3465"/>
                      <a:pt x="4467" y="3964"/>
                      <a:pt x="2877" y="3964"/>
                    </a:cubicBezTo>
                    <a:cubicBezTo>
                      <a:pt x="1949" y="3964"/>
                      <a:pt x="1000" y="3794"/>
                      <a:pt x="484" y="3624"/>
                    </a:cubicBezTo>
                    <a:cubicBezTo>
                      <a:pt x="457" y="3616"/>
                      <a:pt x="431" y="3612"/>
                      <a:pt x="406" y="3612"/>
                    </a:cubicBezTo>
                    <a:cubicBezTo>
                      <a:pt x="175" y="3612"/>
                      <a:pt x="31" y="3930"/>
                      <a:pt x="295" y="4043"/>
                    </a:cubicBezTo>
                    <a:cubicBezTo>
                      <a:pt x="958" y="4362"/>
                      <a:pt x="1996" y="4598"/>
                      <a:pt x="3004" y="4598"/>
                    </a:cubicBezTo>
                    <a:cubicBezTo>
                      <a:pt x="4575" y="4598"/>
                      <a:pt x="6076" y="4026"/>
                      <a:pt x="5987" y="2306"/>
                    </a:cubicBezTo>
                    <a:cubicBezTo>
                      <a:pt x="5902" y="576"/>
                      <a:pt x="4600" y="0"/>
                      <a:pt x="3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02" name="Google Shape;702;p37"/>
          <p:cNvSpPr txBox="1"/>
          <p:nvPr>
            <p:ph idx="4294967295" type="subTitle"/>
          </p:nvPr>
        </p:nvSpPr>
        <p:spPr>
          <a:xfrm flipH="1">
            <a:off x="1157350" y="2094525"/>
            <a:ext cx="2193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Where users can easily view their uploaded files </a:t>
            </a:r>
            <a:endParaRPr/>
          </a:p>
        </p:txBody>
      </p:sp>
      <p:sp>
        <p:nvSpPr>
          <p:cNvPr id="703" name="Google Shape;703;p37"/>
          <p:cNvSpPr txBox="1"/>
          <p:nvPr>
            <p:ph idx="4294967295" type="subTitle"/>
          </p:nvPr>
        </p:nvSpPr>
        <p:spPr>
          <a:xfrm flipH="1">
            <a:off x="1157300" y="3715750"/>
            <a:ext cx="2193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To approve or reject any misclassifications</a:t>
            </a:r>
            <a:endParaRPr/>
          </a:p>
        </p:txBody>
      </p:sp>
      <p:sp>
        <p:nvSpPr>
          <p:cNvPr id="704" name="Google Shape;704;p37"/>
          <p:cNvSpPr txBox="1"/>
          <p:nvPr>
            <p:ph idx="4294967295" type="title"/>
          </p:nvPr>
        </p:nvSpPr>
        <p:spPr>
          <a:xfrm>
            <a:off x="1061350" y="1241125"/>
            <a:ext cx="22899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</a:rPr>
              <a:t>A Simple Dashboard</a:t>
            </a:r>
            <a:endParaRPr sz="2200">
              <a:solidFill>
                <a:schemeClr val="accent2"/>
              </a:solidFill>
            </a:endParaRPr>
          </a:p>
        </p:txBody>
      </p:sp>
      <p:sp>
        <p:nvSpPr>
          <p:cNvPr id="705" name="Google Shape;705;p37"/>
          <p:cNvSpPr txBox="1"/>
          <p:nvPr>
            <p:ph idx="4294967295" type="title"/>
          </p:nvPr>
        </p:nvSpPr>
        <p:spPr>
          <a:xfrm>
            <a:off x="1157400" y="3304900"/>
            <a:ext cx="21939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</a:rPr>
              <a:t>An Admin View</a:t>
            </a:r>
            <a:endParaRPr sz="2200">
              <a:solidFill>
                <a:schemeClr val="accent1"/>
              </a:solidFill>
            </a:endParaRPr>
          </a:p>
        </p:txBody>
      </p:sp>
      <p:sp>
        <p:nvSpPr>
          <p:cNvPr id="706" name="Google Shape;706;p37"/>
          <p:cNvSpPr txBox="1"/>
          <p:nvPr>
            <p:ph idx="4294967295" type="subTitle"/>
          </p:nvPr>
        </p:nvSpPr>
        <p:spPr>
          <a:xfrm flipH="1">
            <a:off x="5775200" y="1849600"/>
            <a:ext cx="21939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/>
              <a:t>To upload files and provide their category for confirming approval</a:t>
            </a:r>
            <a:endParaRPr sz="1300"/>
          </a:p>
        </p:txBody>
      </p:sp>
      <p:sp>
        <p:nvSpPr>
          <p:cNvPr id="707" name="Google Shape;707;p37"/>
          <p:cNvSpPr txBox="1"/>
          <p:nvPr>
            <p:ph idx="4294967295" type="subTitle"/>
          </p:nvPr>
        </p:nvSpPr>
        <p:spPr>
          <a:xfrm flipH="1">
            <a:off x="5775200" y="3797400"/>
            <a:ext cx="21939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That quickly classifies  an uploaded file, no more manual work (ɔ◔‿◔)ɔ ♥</a:t>
            </a:r>
            <a:endParaRPr/>
          </a:p>
        </p:txBody>
      </p:sp>
      <p:sp>
        <p:nvSpPr>
          <p:cNvPr id="708" name="Google Shape;708;p37"/>
          <p:cNvSpPr txBox="1"/>
          <p:nvPr>
            <p:ph idx="4294967295" type="title"/>
          </p:nvPr>
        </p:nvSpPr>
        <p:spPr>
          <a:xfrm>
            <a:off x="5775200" y="1285875"/>
            <a:ext cx="23766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</a:rPr>
              <a:t>File Uploader</a:t>
            </a:r>
            <a:endParaRPr sz="2200">
              <a:solidFill>
                <a:schemeClr val="accent3"/>
              </a:solidFill>
            </a:endParaRPr>
          </a:p>
        </p:txBody>
      </p:sp>
      <p:sp>
        <p:nvSpPr>
          <p:cNvPr id="709" name="Google Shape;709;p37"/>
          <p:cNvSpPr txBox="1"/>
          <p:nvPr>
            <p:ph idx="4294967295" type="title"/>
          </p:nvPr>
        </p:nvSpPr>
        <p:spPr>
          <a:xfrm>
            <a:off x="5775200" y="3061600"/>
            <a:ext cx="2376600" cy="6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4"/>
                </a:solidFill>
              </a:rPr>
              <a:t>A Machine Learning Model</a:t>
            </a:r>
            <a:endParaRPr sz="2200">
              <a:solidFill>
                <a:schemeClr val="accent4"/>
              </a:solidFill>
            </a:endParaRPr>
          </a:p>
        </p:txBody>
      </p:sp>
      <p:sp>
        <p:nvSpPr>
          <p:cNvPr id="710" name="Google Shape;710;p37"/>
          <p:cNvSpPr/>
          <p:nvPr/>
        </p:nvSpPr>
        <p:spPr>
          <a:xfrm>
            <a:off x="4822650" y="1572179"/>
            <a:ext cx="902375" cy="473200"/>
          </a:xfrm>
          <a:custGeom>
            <a:rect b="b" l="l" r="r" t="t"/>
            <a:pathLst>
              <a:path extrusionOk="0" h="18928" w="36095">
                <a:moveTo>
                  <a:pt x="0" y="18928"/>
                </a:moveTo>
                <a:cubicBezTo>
                  <a:pt x="2406" y="15920"/>
                  <a:pt x="8422" y="3554"/>
                  <a:pt x="14438" y="880"/>
                </a:cubicBezTo>
                <a:cubicBezTo>
                  <a:pt x="20454" y="-1794"/>
                  <a:pt x="32486" y="2552"/>
                  <a:pt x="36095" y="2886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711" name="Google Shape;711;p37"/>
          <p:cNvSpPr/>
          <p:nvPr/>
        </p:nvSpPr>
        <p:spPr>
          <a:xfrm>
            <a:off x="4729775" y="2030350"/>
            <a:ext cx="122950" cy="115550"/>
          </a:xfrm>
          <a:custGeom>
            <a:rect b="b" l="l" r="r" t="t"/>
            <a:pathLst>
              <a:path extrusionOk="0" h="4622" w="4918">
                <a:moveTo>
                  <a:pt x="3139" y="1360"/>
                </a:moveTo>
                <a:cubicBezTo>
                  <a:pt x="3244" y="1465"/>
                  <a:pt x="3306" y="1570"/>
                  <a:pt x="3390" y="1716"/>
                </a:cubicBezTo>
                <a:cubicBezTo>
                  <a:pt x="3578" y="1946"/>
                  <a:pt x="3725" y="2197"/>
                  <a:pt x="3830" y="2469"/>
                </a:cubicBezTo>
                <a:cubicBezTo>
                  <a:pt x="3913" y="2658"/>
                  <a:pt x="3976" y="2825"/>
                  <a:pt x="3997" y="3013"/>
                </a:cubicBezTo>
                <a:lnTo>
                  <a:pt x="3997" y="3285"/>
                </a:lnTo>
                <a:cubicBezTo>
                  <a:pt x="3976" y="3348"/>
                  <a:pt x="3976" y="3411"/>
                  <a:pt x="3934" y="3453"/>
                </a:cubicBezTo>
                <a:cubicBezTo>
                  <a:pt x="3913" y="3495"/>
                  <a:pt x="3913" y="3515"/>
                  <a:pt x="3892" y="3536"/>
                </a:cubicBezTo>
                <a:cubicBezTo>
                  <a:pt x="3809" y="3599"/>
                  <a:pt x="3725" y="3641"/>
                  <a:pt x="3662" y="3662"/>
                </a:cubicBezTo>
                <a:cubicBezTo>
                  <a:pt x="3453" y="3746"/>
                  <a:pt x="3202" y="3808"/>
                  <a:pt x="2993" y="3829"/>
                </a:cubicBezTo>
                <a:cubicBezTo>
                  <a:pt x="2811" y="3841"/>
                  <a:pt x="2644" y="3853"/>
                  <a:pt x="2475" y="3853"/>
                </a:cubicBezTo>
                <a:cubicBezTo>
                  <a:pt x="2351" y="3853"/>
                  <a:pt x="2226" y="3847"/>
                  <a:pt x="2093" y="3829"/>
                </a:cubicBezTo>
                <a:cubicBezTo>
                  <a:pt x="1884" y="3808"/>
                  <a:pt x="1674" y="3746"/>
                  <a:pt x="1486" y="3662"/>
                </a:cubicBezTo>
                <a:cubicBezTo>
                  <a:pt x="1382" y="3620"/>
                  <a:pt x="1277" y="3557"/>
                  <a:pt x="1172" y="3495"/>
                </a:cubicBezTo>
                <a:cubicBezTo>
                  <a:pt x="1068" y="3411"/>
                  <a:pt x="984" y="3327"/>
                  <a:pt x="900" y="3223"/>
                </a:cubicBezTo>
                <a:cubicBezTo>
                  <a:pt x="858" y="3181"/>
                  <a:pt x="837" y="3097"/>
                  <a:pt x="796" y="3034"/>
                </a:cubicBezTo>
                <a:lnTo>
                  <a:pt x="733" y="2720"/>
                </a:lnTo>
                <a:lnTo>
                  <a:pt x="733" y="2469"/>
                </a:lnTo>
                <a:cubicBezTo>
                  <a:pt x="754" y="2386"/>
                  <a:pt x="754" y="2302"/>
                  <a:pt x="775" y="2260"/>
                </a:cubicBezTo>
                <a:cubicBezTo>
                  <a:pt x="837" y="2155"/>
                  <a:pt x="900" y="2051"/>
                  <a:pt x="963" y="1946"/>
                </a:cubicBezTo>
                <a:cubicBezTo>
                  <a:pt x="1047" y="1863"/>
                  <a:pt x="1109" y="1758"/>
                  <a:pt x="1193" y="1716"/>
                </a:cubicBezTo>
                <a:cubicBezTo>
                  <a:pt x="1298" y="1632"/>
                  <a:pt x="1402" y="1570"/>
                  <a:pt x="1507" y="1528"/>
                </a:cubicBezTo>
                <a:cubicBezTo>
                  <a:pt x="1674" y="1423"/>
                  <a:pt x="1800" y="1360"/>
                  <a:pt x="1926" y="1360"/>
                </a:cubicBezTo>
                <a:lnTo>
                  <a:pt x="2135" y="1360"/>
                </a:lnTo>
                <a:cubicBezTo>
                  <a:pt x="2239" y="1402"/>
                  <a:pt x="2323" y="1423"/>
                  <a:pt x="2428" y="1444"/>
                </a:cubicBezTo>
                <a:cubicBezTo>
                  <a:pt x="2470" y="1465"/>
                  <a:pt x="2511" y="1507"/>
                  <a:pt x="2553" y="1528"/>
                </a:cubicBezTo>
                <a:lnTo>
                  <a:pt x="2574" y="1549"/>
                </a:lnTo>
                <a:cubicBezTo>
                  <a:pt x="2658" y="1611"/>
                  <a:pt x="2721" y="1653"/>
                  <a:pt x="2825" y="1653"/>
                </a:cubicBezTo>
                <a:cubicBezTo>
                  <a:pt x="2888" y="1653"/>
                  <a:pt x="2993" y="1632"/>
                  <a:pt x="3055" y="1549"/>
                </a:cubicBezTo>
                <a:cubicBezTo>
                  <a:pt x="3097" y="1507"/>
                  <a:pt x="3139" y="1444"/>
                  <a:pt x="3139" y="1360"/>
                </a:cubicBezTo>
                <a:close/>
                <a:moveTo>
                  <a:pt x="2574" y="0"/>
                </a:moveTo>
                <a:cubicBezTo>
                  <a:pt x="2470" y="0"/>
                  <a:pt x="2365" y="42"/>
                  <a:pt x="2281" y="63"/>
                </a:cubicBezTo>
                <a:cubicBezTo>
                  <a:pt x="2051" y="105"/>
                  <a:pt x="1926" y="377"/>
                  <a:pt x="2009" y="586"/>
                </a:cubicBezTo>
                <a:cubicBezTo>
                  <a:pt x="2009" y="607"/>
                  <a:pt x="2030" y="670"/>
                  <a:pt x="2051" y="691"/>
                </a:cubicBezTo>
                <a:cubicBezTo>
                  <a:pt x="1863" y="691"/>
                  <a:pt x="1716" y="733"/>
                  <a:pt x="1549" y="754"/>
                </a:cubicBezTo>
                <a:cubicBezTo>
                  <a:pt x="1214" y="837"/>
                  <a:pt x="984" y="984"/>
                  <a:pt x="754" y="1151"/>
                </a:cubicBezTo>
                <a:cubicBezTo>
                  <a:pt x="524" y="1339"/>
                  <a:pt x="335" y="1549"/>
                  <a:pt x="210" y="1821"/>
                </a:cubicBezTo>
                <a:cubicBezTo>
                  <a:pt x="63" y="2051"/>
                  <a:pt x="1" y="2302"/>
                  <a:pt x="1" y="2574"/>
                </a:cubicBezTo>
                <a:cubicBezTo>
                  <a:pt x="1" y="2699"/>
                  <a:pt x="21" y="2825"/>
                  <a:pt x="21" y="2971"/>
                </a:cubicBezTo>
                <a:cubicBezTo>
                  <a:pt x="42" y="3118"/>
                  <a:pt x="105" y="3243"/>
                  <a:pt x="168" y="3411"/>
                </a:cubicBezTo>
                <a:cubicBezTo>
                  <a:pt x="231" y="3536"/>
                  <a:pt x="335" y="3641"/>
                  <a:pt x="398" y="3746"/>
                </a:cubicBezTo>
                <a:cubicBezTo>
                  <a:pt x="482" y="3850"/>
                  <a:pt x="586" y="3955"/>
                  <a:pt x="691" y="4039"/>
                </a:cubicBezTo>
                <a:cubicBezTo>
                  <a:pt x="796" y="4122"/>
                  <a:pt x="900" y="4185"/>
                  <a:pt x="1047" y="4269"/>
                </a:cubicBezTo>
                <a:cubicBezTo>
                  <a:pt x="1172" y="4352"/>
                  <a:pt x="1319" y="4394"/>
                  <a:pt x="1486" y="4457"/>
                </a:cubicBezTo>
                <a:cubicBezTo>
                  <a:pt x="1811" y="4577"/>
                  <a:pt x="2170" y="4622"/>
                  <a:pt x="2528" y="4622"/>
                </a:cubicBezTo>
                <a:cubicBezTo>
                  <a:pt x="2793" y="4622"/>
                  <a:pt x="3057" y="4597"/>
                  <a:pt x="3306" y="4562"/>
                </a:cubicBezTo>
                <a:cubicBezTo>
                  <a:pt x="3453" y="4520"/>
                  <a:pt x="3578" y="4499"/>
                  <a:pt x="3725" y="4478"/>
                </a:cubicBezTo>
                <a:cubicBezTo>
                  <a:pt x="3871" y="4457"/>
                  <a:pt x="3997" y="4394"/>
                  <a:pt x="4122" y="4311"/>
                </a:cubicBezTo>
                <a:cubicBezTo>
                  <a:pt x="4248" y="4269"/>
                  <a:pt x="4395" y="4185"/>
                  <a:pt x="4499" y="4101"/>
                </a:cubicBezTo>
                <a:cubicBezTo>
                  <a:pt x="4625" y="3997"/>
                  <a:pt x="4708" y="3850"/>
                  <a:pt x="4771" y="3683"/>
                </a:cubicBezTo>
                <a:cubicBezTo>
                  <a:pt x="4876" y="3453"/>
                  <a:pt x="4918" y="3160"/>
                  <a:pt x="4876" y="2909"/>
                </a:cubicBezTo>
                <a:cubicBezTo>
                  <a:pt x="4855" y="2574"/>
                  <a:pt x="4750" y="2281"/>
                  <a:pt x="4625" y="1967"/>
                </a:cubicBezTo>
                <a:cubicBezTo>
                  <a:pt x="4520" y="1695"/>
                  <a:pt x="4353" y="1465"/>
                  <a:pt x="4206" y="1256"/>
                </a:cubicBezTo>
                <a:cubicBezTo>
                  <a:pt x="4102" y="1130"/>
                  <a:pt x="4018" y="1005"/>
                  <a:pt x="3913" y="900"/>
                </a:cubicBezTo>
                <a:cubicBezTo>
                  <a:pt x="3809" y="754"/>
                  <a:pt x="3704" y="628"/>
                  <a:pt x="3599" y="523"/>
                </a:cubicBezTo>
                <a:cubicBezTo>
                  <a:pt x="3516" y="440"/>
                  <a:pt x="3432" y="377"/>
                  <a:pt x="3327" y="293"/>
                </a:cubicBezTo>
                <a:cubicBezTo>
                  <a:pt x="3286" y="230"/>
                  <a:pt x="3244" y="210"/>
                  <a:pt x="3181" y="189"/>
                </a:cubicBezTo>
                <a:cubicBezTo>
                  <a:pt x="3118" y="147"/>
                  <a:pt x="3014" y="105"/>
                  <a:pt x="2972" y="84"/>
                </a:cubicBezTo>
                <a:cubicBezTo>
                  <a:pt x="2846" y="42"/>
                  <a:pt x="2742" y="42"/>
                  <a:pt x="259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37"/>
          <p:cNvSpPr/>
          <p:nvPr/>
        </p:nvSpPr>
        <p:spPr>
          <a:xfrm>
            <a:off x="3499175" y="1428866"/>
            <a:ext cx="942475" cy="536275"/>
          </a:xfrm>
          <a:custGeom>
            <a:rect b="b" l="l" r="r" t="t"/>
            <a:pathLst>
              <a:path extrusionOk="0" h="21451" w="37699">
                <a:moveTo>
                  <a:pt x="37699" y="21451"/>
                </a:moveTo>
                <a:cubicBezTo>
                  <a:pt x="36229" y="18510"/>
                  <a:pt x="33020" y="7348"/>
                  <a:pt x="28876" y="3805"/>
                </a:cubicBezTo>
                <a:cubicBezTo>
                  <a:pt x="24732" y="263"/>
                  <a:pt x="17647" y="-339"/>
                  <a:pt x="12834" y="196"/>
                </a:cubicBezTo>
                <a:cubicBezTo>
                  <a:pt x="8021" y="731"/>
                  <a:pt x="2139" y="5877"/>
                  <a:pt x="0" y="70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713" name="Google Shape;713;p37"/>
          <p:cNvSpPr/>
          <p:nvPr/>
        </p:nvSpPr>
        <p:spPr>
          <a:xfrm>
            <a:off x="4402625" y="1965150"/>
            <a:ext cx="93675" cy="103525"/>
          </a:xfrm>
          <a:custGeom>
            <a:rect b="b" l="l" r="r" t="t"/>
            <a:pathLst>
              <a:path extrusionOk="0" h="4141" w="3747">
                <a:moveTo>
                  <a:pt x="1926" y="838"/>
                </a:moveTo>
                <a:cubicBezTo>
                  <a:pt x="1989" y="859"/>
                  <a:pt x="2030" y="859"/>
                  <a:pt x="2114" y="880"/>
                </a:cubicBezTo>
                <a:cubicBezTo>
                  <a:pt x="2198" y="900"/>
                  <a:pt x="2261" y="963"/>
                  <a:pt x="2344" y="1005"/>
                </a:cubicBezTo>
                <a:cubicBezTo>
                  <a:pt x="2428" y="1089"/>
                  <a:pt x="2512" y="1152"/>
                  <a:pt x="2554" y="1214"/>
                </a:cubicBezTo>
                <a:cubicBezTo>
                  <a:pt x="2658" y="1361"/>
                  <a:pt x="2742" y="1507"/>
                  <a:pt x="2826" y="1675"/>
                </a:cubicBezTo>
                <a:cubicBezTo>
                  <a:pt x="2867" y="1779"/>
                  <a:pt x="2888" y="1905"/>
                  <a:pt x="2888" y="2009"/>
                </a:cubicBezTo>
                <a:lnTo>
                  <a:pt x="2888" y="2323"/>
                </a:lnTo>
                <a:cubicBezTo>
                  <a:pt x="2867" y="2365"/>
                  <a:pt x="2867" y="2449"/>
                  <a:pt x="2846" y="2512"/>
                </a:cubicBezTo>
                <a:cubicBezTo>
                  <a:pt x="2784" y="2616"/>
                  <a:pt x="2742" y="2679"/>
                  <a:pt x="2679" y="2784"/>
                </a:cubicBezTo>
                <a:lnTo>
                  <a:pt x="2449" y="3035"/>
                </a:lnTo>
                <a:cubicBezTo>
                  <a:pt x="2323" y="3139"/>
                  <a:pt x="2156" y="3202"/>
                  <a:pt x="2010" y="3286"/>
                </a:cubicBezTo>
                <a:cubicBezTo>
                  <a:pt x="1905" y="3307"/>
                  <a:pt x="1800" y="3369"/>
                  <a:pt x="1696" y="3390"/>
                </a:cubicBezTo>
                <a:lnTo>
                  <a:pt x="1528" y="3390"/>
                </a:lnTo>
                <a:cubicBezTo>
                  <a:pt x="1486" y="3390"/>
                  <a:pt x="1424" y="3369"/>
                  <a:pt x="1361" y="3349"/>
                </a:cubicBezTo>
                <a:cubicBezTo>
                  <a:pt x="1298" y="3307"/>
                  <a:pt x="1277" y="3286"/>
                  <a:pt x="1214" y="3265"/>
                </a:cubicBezTo>
                <a:lnTo>
                  <a:pt x="1068" y="3097"/>
                </a:lnTo>
                <a:cubicBezTo>
                  <a:pt x="963" y="2972"/>
                  <a:pt x="859" y="2825"/>
                  <a:pt x="775" y="2658"/>
                </a:cubicBezTo>
                <a:cubicBezTo>
                  <a:pt x="754" y="2574"/>
                  <a:pt x="733" y="2512"/>
                  <a:pt x="733" y="2449"/>
                </a:cubicBezTo>
                <a:cubicBezTo>
                  <a:pt x="754" y="2323"/>
                  <a:pt x="754" y="2240"/>
                  <a:pt x="754" y="2135"/>
                </a:cubicBezTo>
                <a:cubicBezTo>
                  <a:pt x="754" y="2093"/>
                  <a:pt x="775" y="2030"/>
                  <a:pt x="817" y="1988"/>
                </a:cubicBezTo>
                <a:cubicBezTo>
                  <a:pt x="859" y="1905"/>
                  <a:pt x="880" y="1821"/>
                  <a:pt x="963" y="1758"/>
                </a:cubicBezTo>
                <a:lnTo>
                  <a:pt x="1110" y="1591"/>
                </a:lnTo>
                <a:cubicBezTo>
                  <a:pt x="1277" y="1486"/>
                  <a:pt x="1403" y="1382"/>
                  <a:pt x="1570" y="1298"/>
                </a:cubicBezTo>
                <a:cubicBezTo>
                  <a:pt x="1717" y="1193"/>
                  <a:pt x="1800" y="1005"/>
                  <a:pt x="1717" y="859"/>
                </a:cubicBezTo>
                <a:cubicBezTo>
                  <a:pt x="1779" y="859"/>
                  <a:pt x="1821" y="838"/>
                  <a:pt x="1842" y="838"/>
                </a:cubicBezTo>
                <a:close/>
                <a:moveTo>
                  <a:pt x="2010" y="1"/>
                </a:moveTo>
                <a:cubicBezTo>
                  <a:pt x="1884" y="1"/>
                  <a:pt x="1779" y="22"/>
                  <a:pt x="1675" y="43"/>
                </a:cubicBezTo>
                <a:cubicBezTo>
                  <a:pt x="1445" y="105"/>
                  <a:pt x="1194" y="231"/>
                  <a:pt x="984" y="336"/>
                </a:cubicBezTo>
                <a:lnTo>
                  <a:pt x="440" y="649"/>
                </a:lnTo>
                <a:lnTo>
                  <a:pt x="126" y="880"/>
                </a:lnTo>
                <a:cubicBezTo>
                  <a:pt x="85" y="942"/>
                  <a:pt x="43" y="984"/>
                  <a:pt x="22" y="1047"/>
                </a:cubicBezTo>
                <a:cubicBezTo>
                  <a:pt x="1" y="1152"/>
                  <a:pt x="1" y="1256"/>
                  <a:pt x="43" y="1319"/>
                </a:cubicBezTo>
                <a:cubicBezTo>
                  <a:pt x="105" y="1403"/>
                  <a:pt x="189" y="1465"/>
                  <a:pt x="252" y="1507"/>
                </a:cubicBezTo>
                <a:cubicBezTo>
                  <a:pt x="210" y="1612"/>
                  <a:pt x="147" y="1737"/>
                  <a:pt x="105" y="1842"/>
                </a:cubicBezTo>
                <a:cubicBezTo>
                  <a:pt x="85" y="1926"/>
                  <a:pt x="85" y="2009"/>
                  <a:pt x="85" y="2093"/>
                </a:cubicBezTo>
                <a:lnTo>
                  <a:pt x="85" y="2302"/>
                </a:lnTo>
                <a:cubicBezTo>
                  <a:pt x="85" y="2449"/>
                  <a:pt x="105" y="2595"/>
                  <a:pt x="126" y="2742"/>
                </a:cubicBezTo>
                <a:cubicBezTo>
                  <a:pt x="147" y="2867"/>
                  <a:pt x="231" y="2993"/>
                  <a:pt x="294" y="3097"/>
                </a:cubicBezTo>
                <a:cubicBezTo>
                  <a:pt x="357" y="3244"/>
                  <a:pt x="440" y="3349"/>
                  <a:pt x="524" y="3474"/>
                </a:cubicBezTo>
                <a:cubicBezTo>
                  <a:pt x="545" y="3579"/>
                  <a:pt x="629" y="3683"/>
                  <a:pt x="733" y="3788"/>
                </a:cubicBezTo>
                <a:cubicBezTo>
                  <a:pt x="838" y="3893"/>
                  <a:pt x="942" y="3955"/>
                  <a:pt x="1068" y="3997"/>
                </a:cubicBezTo>
                <a:cubicBezTo>
                  <a:pt x="1214" y="4060"/>
                  <a:pt x="1361" y="4102"/>
                  <a:pt x="1507" y="4123"/>
                </a:cubicBezTo>
                <a:cubicBezTo>
                  <a:pt x="1559" y="4136"/>
                  <a:pt x="1611" y="4141"/>
                  <a:pt x="1663" y="4141"/>
                </a:cubicBezTo>
                <a:cubicBezTo>
                  <a:pt x="1779" y="4141"/>
                  <a:pt x="1894" y="4116"/>
                  <a:pt x="2010" y="4102"/>
                </a:cubicBezTo>
                <a:cubicBezTo>
                  <a:pt x="2156" y="4081"/>
                  <a:pt x="2302" y="3997"/>
                  <a:pt x="2428" y="3934"/>
                </a:cubicBezTo>
                <a:cubicBezTo>
                  <a:pt x="2554" y="3893"/>
                  <a:pt x="2658" y="3851"/>
                  <a:pt x="2763" y="3767"/>
                </a:cubicBezTo>
                <a:cubicBezTo>
                  <a:pt x="2867" y="3683"/>
                  <a:pt x="3014" y="3600"/>
                  <a:pt x="3098" y="3495"/>
                </a:cubicBezTo>
                <a:cubicBezTo>
                  <a:pt x="3244" y="3390"/>
                  <a:pt x="3307" y="3265"/>
                  <a:pt x="3432" y="3139"/>
                </a:cubicBezTo>
                <a:cubicBezTo>
                  <a:pt x="3579" y="2909"/>
                  <a:pt x="3704" y="2616"/>
                  <a:pt x="3746" y="2323"/>
                </a:cubicBezTo>
                <a:lnTo>
                  <a:pt x="3746" y="1905"/>
                </a:lnTo>
                <a:cubicBezTo>
                  <a:pt x="3704" y="1737"/>
                  <a:pt x="3683" y="1570"/>
                  <a:pt x="3621" y="1403"/>
                </a:cubicBezTo>
                <a:cubicBezTo>
                  <a:pt x="3516" y="1152"/>
                  <a:pt x="3390" y="880"/>
                  <a:pt x="3223" y="670"/>
                </a:cubicBezTo>
                <a:cubicBezTo>
                  <a:pt x="3139" y="566"/>
                  <a:pt x="3056" y="503"/>
                  <a:pt x="2951" y="377"/>
                </a:cubicBezTo>
                <a:cubicBezTo>
                  <a:pt x="2805" y="252"/>
                  <a:pt x="2658" y="168"/>
                  <a:pt x="2491" y="105"/>
                </a:cubicBezTo>
                <a:cubicBezTo>
                  <a:pt x="2344" y="43"/>
                  <a:pt x="2219" y="22"/>
                  <a:pt x="20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37"/>
          <p:cNvSpPr/>
          <p:nvPr/>
        </p:nvSpPr>
        <p:spPr>
          <a:xfrm>
            <a:off x="3528250" y="2919675"/>
            <a:ext cx="782075" cy="616600"/>
          </a:xfrm>
          <a:custGeom>
            <a:rect b="b" l="l" r="r" t="t"/>
            <a:pathLst>
              <a:path extrusionOk="0" h="24664" w="31283">
                <a:moveTo>
                  <a:pt x="31283" y="0"/>
                </a:moveTo>
                <a:cubicBezTo>
                  <a:pt x="29746" y="3175"/>
                  <a:pt x="27272" y="14939"/>
                  <a:pt x="22058" y="19050"/>
                </a:cubicBezTo>
                <a:cubicBezTo>
                  <a:pt x="16844" y="23161"/>
                  <a:pt x="3676" y="23728"/>
                  <a:pt x="0" y="24664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715" name="Google Shape;715;p37"/>
          <p:cNvSpPr/>
          <p:nvPr/>
        </p:nvSpPr>
        <p:spPr>
          <a:xfrm>
            <a:off x="4258400" y="2813325"/>
            <a:ext cx="116675" cy="106350"/>
          </a:xfrm>
          <a:custGeom>
            <a:rect b="b" l="l" r="r" t="t"/>
            <a:pathLst>
              <a:path extrusionOk="0" h="4254" w="4667">
                <a:moveTo>
                  <a:pt x="2407" y="775"/>
                </a:moveTo>
                <a:cubicBezTo>
                  <a:pt x="2490" y="796"/>
                  <a:pt x="2532" y="796"/>
                  <a:pt x="2616" y="817"/>
                </a:cubicBezTo>
                <a:cubicBezTo>
                  <a:pt x="2762" y="900"/>
                  <a:pt x="2930" y="984"/>
                  <a:pt x="3055" y="1089"/>
                </a:cubicBezTo>
                <a:cubicBezTo>
                  <a:pt x="3243" y="1235"/>
                  <a:pt x="3432" y="1403"/>
                  <a:pt x="3578" y="1612"/>
                </a:cubicBezTo>
                <a:cubicBezTo>
                  <a:pt x="3683" y="1737"/>
                  <a:pt x="3767" y="1905"/>
                  <a:pt x="3808" y="2030"/>
                </a:cubicBezTo>
                <a:cubicBezTo>
                  <a:pt x="3850" y="2114"/>
                  <a:pt x="3871" y="2219"/>
                  <a:pt x="3892" y="2281"/>
                </a:cubicBezTo>
                <a:cubicBezTo>
                  <a:pt x="3934" y="2449"/>
                  <a:pt x="3934" y="2553"/>
                  <a:pt x="3892" y="2637"/>
                </a:cubicBezTo>
                <a:cubicBezTo>
                  <a:pt x="3871" y="2700"/>
                  <a:pt x="3871" y="2804"/>
                  <a:pt x="3829" y="2888"/>
                </a:cubicBezTo>
                <a:cubicBezTo>
                  <a:pt x="3787" y="2951"/>
                  <a:pt x="3767" y="2972"/>
                  <a:pt x="3746" y="3014"/>
                </a:cubicBezTo>
                <a:lnTo>
                  <a:pt x="3578" y="3181"/>
                </a:lnTo>
                <a:cubicBezTo>
                  <a:pt x="3453" y="3286"/>
                  <a:pt x="3327" y="3369"/>
                  <a:pt x="3160" y="3411"/>
                </a:cubicBezTo>
                <a:cubicBezTo>
                  <a:pt x="2992" y="3495"/>
                  <a:pt x="2783" y="3537"/>
                  <a:pt x="2595" y="3579"/>
                </a:cubicBezTo>
                <a:cubicBezTo>
                  <a:pt x="2490" y="3589"/>
                  <a:pt x="2386" y="3594"/>
                  <a:pt x="2281" y="3594"/>
                </a:cubicBezTo>
                <a:cubicBezTo>
                  <a:pt x="2176" y="3594"/>
                  <a:pt x="2072" y="3589"/>
                  <a:pt x="1967" y="3579"/>
                </a:cubicBezTo>
                <a:cubicBezTo>
                  <a:pt x="1779" y="3537"/>
                  <a:pt x="1632" y="3495"/>
                  <a:pt x="1465" y="3432"/>
                </a:cubicBezTo>
                <a:cubicBezTo>
                  <a:pt x="1360" y="3390"/>
                  <a:pt x="1277" y="3328"/>
                  <a:pt x="1214" y="3286"/>
                </a:cubicBezTo>
                <a:cubicBezTo>
                  <a:pt x="1109" y="3202"/>
                  <a:pt x="1026" y="3097"/>
                  <a:pt x="942" y="3014"/>
                </a:cubicBezTo>
                <a:cubicBezTo>
                  <a:pt x="858" y="2909"/>
                  <a:pt x="795" y="2783"/>
                  <a:pt x="733" y="2679"/>
                </a:cubicBezTo>
                <a:cubicBezTo>
                  <a:pt x="691" y="2553"/>
                  <a:pt x="649" y="2428"/>
                  <a:pt x="628" y="2281"/>
                </a:cubicBezTo>
                <a:lnTo>
                  <a:pt x="628" y="2009"/>
                </a:lnTo>
                <a:cubicBezTo>
                  <a:pt x="649" y="1821"/>
                  <a:pt x="712" y="1633"/>
                  <a:pt x="774" y="1444"/>
                </a:cubicBezTo>
                <a:cubicBezTo>
                  <a:pt x="858" y="1277"/>
                  <a:pt x="963" y="1110"/>
                  <a:pt x="1088" y="921"/>
                </a:cubicBezTo>
                <a:cubicBezTo>
                  <a:pt x="1130" y="900"/>
                  <a:pt x="1151" y="838"/>
                  <a:pt x="1172" y="817"/>
                </a:cubicBezTo>
                <a:cubicBezTo>
                  <a:pt x="1193" y="859"/>
                  <a:pt x="1235" y="879"/>
                  <a:pt x="1277" y="900"/>
                </a:cubicBezTo>
                <a:cubicBezTo>
                  <a:pt x="1325" y="937"/>
                  <a:pt x="1388" y="959"/>
                  <a:pt x="1449" y="959"/>
                </a:cubicBezTo>
                <a:cubicBezTo>
                  <a:pt x="1492" y="959"/>
                  <a:pt x="1535" y="948"/>
                  <a:pt x="1570" y="921"/>
                </a:cubicBezTo>
                <a:cubicBezTo>
                  <a:pt x="1590" y="921"/>
                  <a:pt x="1611" y="900"/>
                  <a:pt x="1611" y="900"/>
                </a:cubicBezTo>
                <a:cubicBezTo>
                  <a:pt x="1611" y="1005"/>
                  <a:pt x="1695" y="1110"/>
                  <a:pt x="1800" y="1131"/>
                </a:cubicBezTo>
                <a:cubicBezTo>
                  <a:pt x="1822" y="1138"/>
                  <a:pt x="1846" y="1141"/>
                  <a:pt x="1869" y="1141"/>
                </a:cubicBezTo>
                <a:cubicBezTo>
                  <a:pt x="1980" y="1141"/>
                  <a:pt x="2096" y="1066"/>
                  <a:pt x="2114" y="963"/>
                </a:cubicBezTo>
                <a:cubicBezTo>
                  <a:pt x="2114" y="900"/>
                  <a:pt x="2135" y="817"/>
                  <a:pt x="2135" y="775"/>
                </a:cubicBezTo>
                <a:close/>
                <a:moveTo>
                  <a:pt x="1590" y="1"/>
                </a:moveTo>
                <a:cubicBezTo>
                  <a:pt x="1528" y="1"/>
                  <a:pt x="1423" y="42"/>
                  <a:pt x="1339" y="63"/>
                </a:cubicBezTo>
                <a:cubicBezTo>
                  <a:pt x="1235" y="84"/>
                  <a:pt x="1151" y="147"/>
                  <a:pt x="1067" y="189"/>
                </a:cubicBezTo>
                <a:cubicBezTo>
                  <a:pt x="900" y="315"/>
                  <a:pt x="733" y="524"/>
                  <a:pt x="586" y="712"/>
                </a:cubicBezTo>
                <a:cubicBezTo>
                  <a:pt x="440" y="900"/>
                  <a:pt x="335" y="1089"/>
                  <a:pt x="230" y="1298"/>
                </a:cubicBezTo>
                <a:cubicBezTo>
                  <a:pt x="126" y="1528"/>
                  <a:pt x="63" y="1758"/>
                  <a:pt x="21" y="2030"/>
                </a:cubicBezTo>
                <a:cubicBezTo>
                  <a:pt x="0" y="2260"/>
                  <a:pt x="21" y="2491"/>
                  <a:pt x="105" y="2700"/>
                </a:cubicBezTo>
                <a:cubicBezTo>
                  <a:pt x="168" y="2930"/>
                  <a:pt x="293" y="3181"/>
                  <a:pt x="419" y="3369"/>
                </a:cubicBezTo>
                <a:cubicBezTo>
                  <a:pt x="502" y="3453"/>
                  <a:pt x="544" y="3537"/>
                  <a:pt x="649" y="3620"/>
                </a:cubicBezTo>
                <a:cubicBezTo>
                  <a:pt x="733" y="3704"/>
                  <a:pt x="837" y="3788"/>
                  <a:pt x="921" y="3851"/>
                </a:cubicBezTo>
                <a:cubicBezTo>
                  <a:pt x="1005" y="3913"/>
                  <a:pt x="1109" y="3955"/>
                  <a:pt x="1172" y="4018"/>
                </a:cubicBezTo>
                <a:cubicBezTo>
                  <a:pt x="1318" y="4060"/>
                  <a:pt x="1444" y="4123"/>
                  <a:pt x="1570" y="4144"/>
                </a:cubicBezTo>
                <a:cubicBezTo>
                  <a:pt x="1779" y="4185"/>
                  <a:pt x="2009" y="4227"/>
                  <a:pt x="2260" y="4248"/>
                </a:cubicBezTo>
                <a:cubicBezTo>
                  <a:pt x="2301" y="4252"/>
                  <a:pt x="2342" y="4254"/>
                  <a:pt x="2384" y="4254"/>
                </a:cubicBezTo>
                <a:cubicBezTo>
                  <a:pt x="2579" y="4254"/>
                  <a:pt x="2786" y="4216"/>
                  <a:pt x="2992" y="4164"/>
                </a:cubicBezTo>
                <a:cubicBezTo>
                  <a:pt x="3223" y="4123"/>
                  <a:pt x="3432" y="4039"/>
                  <a:pt x="3620" y="3955"/>
                </a:cubicBezTo>
                <a:cubicBezTo>
                  <a:pt x="3829" y="3851"/>
                  <a:pt x="4039" y="3725"/>
                  <a:pt x="4206" y="3558"/>
                </a:cubicBezTo>
                <a:cubicBezTo>
                  <a:pt x="4373" y="3411"/>
                  <a:pt x="4478" y="3202"/>
                  <a:pt x="4562" y="2993"/>
                </a:cubicBezTo>
                <a:cubicBezTo>
                  <a:pt x="4583" y="2888"/>
                  <a:pt x="4603" y="2763"/>
                  <a:pt x="4624" y="2658"/>
                </a:cubicBezTo>
                <a:cubicBezTo>
                  <a:pt x="4666" y="2553"/>
                  <a:pt x="4666" y="2407"/>
                  <a:pt x="4624" y="2302"/>
                </a:cubicBezTo>
                <a:cubicBezTo>
                  <a:pt x="4603" y="2135"/>
                  <a:pt x="4583" y="1947"/>
                  <a:pt x="4499" y="1779"/>
                </a:cubicBezTo>
                <a:cubicBezTo>
                  <a:pt x="4457" y="1612"/>
                  <a:pt x="4373" y="1444"/>
                  <a:pt x="4269" y="1298"/>
                </a:cubicBezTo>
                <a:cubicBezTo>
                  <a:pt x="4164" y="1131"/>
                  <a:pt x="4039" y="1005"/>
                  <a:pt x="3892" y="859"/>
                </a:cubicBezTo>
                <a:cubicBezTo>
                  <a:pt x="3767" y="691"/>
                  <a:pt x="3620" y="566"/>
                  <a:pt x="3453" y="461"/>
                </a:cubicBezTo>
                <a:cubicBezTo>
                  <a:pt x="3327" y="356"/>
                  <a:pt x="3160" y="273"/>
                  <a:pt x="3013" y="189"/>
                </a:cubicBezTo>
                <a:cubicBezTo>
                  <a:pt x="2909" y="147"/>
                  <a:pt x="2804" y="126"/>
                  <a:pt x="2699" y="63"/>
                </a:cubicBezTo>
                <a:cubicBezTo>
                  <a:pt x="2595" y="42"/>
                  <a:pt x="2490" y="42"/>
                  <a:pt x="2365" y="22"/>
                </a:cubicBezTo>
                <a:cubicBezTo>
                  <a:pt x="2197" y="22"/>
                  <a:pt x="2009" y="22"/>
                  <a:pt x="1862" y="63"/>
                </a:cubicBezTo>
                <a:cubicBezTo>
                  <a:pt x="1842" y="63"/>
                  <a:pt x="1842" y="42"/>
                  <a:pt x="1800" y="42"/>
                </a:cubicBezTo>
                <a:cubicBezTo>
                  <a:pt x="1758" y="1"/>
                  <a:pt x="1674" y="1"/>
                  <a:pt x="16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37"/>
          <p:cNvSpPr/>
          <p:nvPr/>
        </p:nvSpPr>
        <p:spPr>
          <a:xfrm>
            <a:off x="4817650" y="2809375"/>
            <a:ext cx="862250" cy="753425"/>
          </a:xfrm>
          <a:custGeom>
            <a:rect b="b" l="l" r="r" t="t"/>
            <a:pathLst>
              <a:path extrusionOk="0" h="30137" w="34490">
                <a:moveTo>
                  <a:pt x="0" y="0"/>
                </a:moveTo>
                <a:cubicBezTo>
                  <a:pt x="1604" y="4044"/>
                  <a:pt x="6216" y="19251"/>
                  <a:pt x="9625" y="24264"/>
                </a:cubicBezTo>
                <a:cubicBezTo>
                  <a:pt x="13034" y="29277"/>
                  <a:pt x="16309" y="29845"/>
                  <a:pt x="20453" y="30079"/>
                </a:cubicBezTo>
                <a:cubicBezTo>
                  <a:pt x="24597" y="30313"/>
                  <a:pt x="32151" y="26402"/>
                  <a:pt x="34490" y="25667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717" name="Google Shape;717;p37"/>
          <p:cNvSpPr/>
          <p:nvPr/>
        </p:nvSpPr>
        <p:spPr>
          <a:xfrm>
            <a:off x="4729775" y="2693825"/>
            <a:ext cx="122950" cy="115550"/>
          </a:xfrm>
          <a:custGeom>
            <a:rect b="b" l="l" r="r" t="t"/>
            <a:pathLst>
              <a:path extrusionOk="0" h="4622" w="4918">
                <a:moveTo>
                  <a:pt x="3139" y="1360"/>
                </a:moveTo>
                <a:cubicBezTo>
                  <a:pt x="3244" y="1465"/>
                  <a:pt x="3306" y="1570"/>
                  <a:pt x="3390" y="1716"/>
                </a:cubicBezTo>
                <a:cubicBezTo>
                  <a:pt x="3578" y="1946"/>
                  <a:pt x="3725" y="2197"/>
                  <a:pt x="3830" y="2469"/>
                </a:cubicBezTo>
                <a:cubicBezTo>
                  <a:pt x="3913" y="2658"/>
                  <a:pt x="3976" y="2825"/>
                  <a:pt x="3997" y="3013"/>
                </a:cubicBezTo>
                <a:lnTo>
                  <a:pt x="3997" y="3285"/>
                </a:lnTo>
                <a:cubicBezTo>
                  <a:pt x="3976" y="3348"/>
                  <a:pt x="3976" y="3411"/>
                  <a:pt x="3934" y="3453"/>
                </a:cubicBezTo>
                <a:cubicBezTo>
                  <a:pt x="3913" y="3495"/>
                  <a:pt x="3913" y="3515"/>
                  <a:pt x="3892" y="3536"/>
                </a:cubicBezTo>
                <a:cubicBezTo>
                  <a:pt x="3809" y="3599"/>
                  <a:pt x="3725" y="3641"/>
                  <a:pt x="3662" y="3662"/>
                </a:cubicBezTo>
                <a:cubicBezTo>
                  <a:pt x="3453" y="3746"/>
                  <a:pt x="3202" y="3808"/>
                  <a:pt x="2993" y="3829"/>
                </a:cubicBezTo>
                <a:cubicBezTo>
                  <a:pt x="2811" y="3841"/>
                  <a:pt x="2644" y="3853"/>
                  <a:pt x="2475" y="3853"/>
                </a:cubicBezTo>
                <a:cubicBezTo>
                  <a:pt x="2351" y="3853"/>
                  <a:pt x="2226" y="3847"/>
                  <a:pt x="2093" y="3829"/>
                </a:cubicBezTo>
                <a:cubicBezTo>
                  <a:pt x="1884" y="3808"/>
                  <a:pt x="1674" y="3746"/>
                  <a:pt x="1486" y="3662"/>
                </a:cubicBezTo>
                <a:cubicBezTo>
                  <a:pt x="1382" y="3620"/>
                  <a:pt x="1277" y="3557"/>
                  <a:pt x="1172" y="3495"/>
                </a:cubicBezTo>
                <a:cubicBezTo>
                  <a:pt x="1068" y="3411"/>
                  <a:pt x="984" y="3327"/>
                  <a:pt x="900" y="3223"/>
                </a:cubicBezTo>
                <a:cubicBezTo>
                  <a:pt x="858" y="3181"/>
                  <a:pt x="837" y="3097"/>
                  <a:pt x="796" y="3034"/>
                </a:cubicBezTo>
                <a:lnTo>
                  <a:pt x="733" y="2720"/>
                </a:lnTo>
                <a:lnTo>
                  <a:pt x="733" y="2469"/>
                </a:lnTo>
                <a:cubicBezTo>
                  <a:pt x="754" y="2386"/>
                  <a:pt x="754" y="2302"/>
                  <a:pt x="775" y="2260"/>
                </a:cubicBezTo>
                <a:cubicBezTo>
                  <a:pt x="837" y="2155"/>
                  <a:pt x="900" y="2051"/>
                  <a:pt x="963" y="1946"/>
                </a:cubicBezTo>
                <a:cubicBezTo>
                  <a:pt x="1047" y="1863"/>
                  <a:pt x="1109" y="1758"/>
                  <a:pt x="1193" y="1716"/>
                </a:cubicBezTo>
                <a:cubicBezTo>
                  <a:pt x="1298" y="1632"/>
                  <a:pt x="1402" y="1570"/>
                  <a:pt x="1507" y="1528"/>
                </a:cubicBezTo>
                <a:cubicBezTo>
                  <a:pt x="1674" y="1423"/>
                  <a:pt x="1800" y="1360"/>
                  <a:pt x="1926" y="1360"/>
                </a:cubicBezTo>
                <a:lnTo>
                  <a:pt x="2135" y="1360"/>
                </a:lnTo>
                <a:cubicBezTo>
                  <a:pt x="2239" y="1402"/>
                  <a:pt x="2323" y="1423"/>
                  <a:pt x="2428" y="1444"/>
                </a:cubicBezTo>
                <a:cubicBezTo>
                  <a:pt x="2470" y="1465"/>
                  <a:pt x="2511" y="1507"/>
                  <a:pt x="2553" y="1528"/>
                </a:cubicBezTo>
                <a:lnTo>
                  <a:pt x="2574" y="1549"/>
                </a:lnTo>
                <a:cubicBezTo>
                  <a:pt x="2658" y="1611"/>
                  <a:pt x="2721" y="1653"/>
                  <a:pt x="2825" y="1653"/>
                </a:cubicBezTo>
                <a:cubicBezTo>
                  <a:pt x="2888" y="1653"/>
                  <a:pt x="2993" y="1632"/>
                  <a:pt x="3055" y="1549"/>
                </a:cubicBezTo>
                <a:cubicBezTo>
                  <a:pt x="3097" y="1507"/>
                  <a:pt x="3139" y="1444"/>
                  <a:pt x="3139" y="1360"/>
                </a:cubicBezTo>
                <a:close/>
                <a:moveTo>
                  <a:pt x="2574" y="0"/>
                </a:moveTo>
                <a:cubicBezTo>
                  <a:pt x="2470" y="0"/>
                  <a:pt x="2365" y="42"/>
                  <a:pt x="2281" y="63"/>
                </a:cubicBezTo>
                <a:cubicBezTo>
                  <a:pt x="2051" y="105"/>
                  <a:pt x="1926" y="377"/>
                  <a:pt x="2009" y="586"/>
                </a:cubicBezTo>
                <a:cubicBezTo>
                  <a:pt x="2009" y="607"/>
                  <a:pt x="2030" y="670"/>
                  <a:pt x="2051" y="691"/>
                </a:cubicBezTo>
                <a:cubicBezTo>
                  <a:pt x="1863" y="691"/>
                  <a:pt x="1716" y="733"/>
                  <a:pt x="1549" y="754"/>
                </a:cubicBezTo>
                <a:cubicBezTo>
                  <a:pt x="1214" y="837"/>
                  <a:pt x="984" y="984"/>
                  <a:pt x="754" y="1151"/>
                </a:cubicBezTo>
                <a:cubicBezTo>
                  <a:pt x="524" y="1339"/>
                  <a:pt x="335" y="1549"/>
                  <a:pt x="210" y="1821"/>
                </a:cubicBezTo>
                <a:cubicBezTo>
                  <a:pt x="63" y="2051"/>
                  <a:pt x="1" y="2302"/>
                  <a:pt x="1" y="2574"/>
                </a:cubicBezTo>
                <a:cubicBezTo>
                  <a:pt x="1" y="2699"/>
                  <a:pt x="21" y="2825"/>
                  <a:pt x="21" y="2971"/>
                </a:cubicBezTo>
                <a:cubicBezTo>
                  <a:pt x="42" y="3118"/>
                  <a:pt x="105" y="3243"/>
                  <a:pt x="168" y="3411"/>
                </a:cubicBezTo>
                <a:cubicBezTo>
                  <a:pt x="231" y="3536"/>
                  <a:pt x="335" y="3641"/>
                  <a:pt x="398" y="3746"/>
                </a:cubicBezTo>
                <a:cubicBezTo>
                  <a:pt x="482" y="3850"/>
                  <a:pt x="586" y="3955"/>
                  <a:pt x="691" y="4039"/>
                </a:cubicBezTo>
                <a:cubicBezTo>
                  <a:pt x="796" y="4122"/>
                  <a:pt x="900" y="4185"/>
                  <a:pt x="1047" y="4269"/>
                </a:cubicBezTo>
                <a:cubicBezTo>
                  <a:pt x="1172" y="4352"/>
                  <a:pt x="1319" y="4394"/>
                  <a:pt x="1486" y="4457"/>
                </a:cubicBezTo>
                <a:cubicBezTo>
                  <a:pt x="1811" y="4577"/>
                  <a:pt x="2170" y="4622"/>
                  <a:pt x="2528" y="4622"/>
                </a:cubicBezTo>
                <a:cubicBezTo>
                  <a:pt x="2793" y="4622"/>
                  <a:pt x="3057" y="4597"/>
                  <a:pt x="3306" y="4562"/>
                </a:cubicBezTo>
                <a:cubicBezTo>
                  <a:pt x="3453" y="4520"/>
                  <a:pt x="3578" y="4499"/>
                  <a:pt x="3725" y="4478"/>
                </a:cubicBezTo>
                <a:cubicBezTo>
                  <a:pt x="3871" y="4457"/>
                  <a:pt x="3997" y="4394"/>
                  <a:pt x="4122" y="4311"/>
                </a:cubicBezTo>
                <a:cubicBezTo>
                  <a:pt x="4248" y="4269"/>
                  <a:pt x="4395" y="4185"/>
                  <a:pt x="4499" y="4101"/>
                </a:cubicBezTo>
                <a:cubicBezTo>
                  <a:pt x="4625" y="3997"/>
                  <a:pt x="4708" y="3850"/>
                  <a:pt x="4771" y="3683"/>
                </a:cubicBezTo>
                <a:cubicBezTo>
                  <a:pt x="4876" y="3453"/>
                  <a:pt x="4918" y="3160"/>
                  <a:pt x="4876" y="2909"/>
                </a:cubicBezTo>
                <a:cubicBezTo>
                  <a:pt x="4855" y="2574"/>
                  <a:pt x="4750" y="2281"/>
                  <a:pt x="4625" y="1967"/>
                </a:cubicBezTo>
                <a:cubicBezTo>
                  <a:pt x="4520" y="1695"/>
                  <a:pt x="4353" y="1465"/>
                  <a:pt x="4206" y="1256"/>
                </a:cubicBezTo>
                <a:cubicBezTo>
                  <a:pt x="4102" y="1130"/>
                  <a:pt x="4018" y="1005"/>
                  <a:pt x="3913" y="900"/>
                </a:cubicBezTo>
                <a:cubicBezTo>
                  <a:pt x="3809" y="754"/>
                  <a:pt x="3704" y="628"/>
                  <a:pt x="3599" y="523"/>
                </a:cubicBezTo>
                <a:cubicBezTo>
                  <a:pt x="3516" y="440"/>
                  <a:pt x="3432" y="377"/>
                  <a:pt x="3327" y="293"/>
                </a:cubicBezTo>
                <a:cubicBezTo>
                  <a:pt x="3286" y="230"/>
                  <a:pt x="3244" y="210"/>
                  <a:pt x="3181" y="189"/>
                </a:cubicBezTo>
                <a:cubicBezTo>
                  <a:pt x="3118" y="147"/>
                  <a:pt x="3014" y="105"/>
                  <a:pt x="2972" y="84"/>
                </a:cubicBezTo>
                <a:cubicBezTo>
                  <a:pt x="2846" y="42"/>
                  <a:pt x="2742" y="42"/>
                  <a:pt x="259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38"/>
          <p:cNvSpPr txBox="1"/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 Covered</a:t>
            </a:r>
            <a:endParaRPr/>
          </a:p>
        </p:txBody>
      </p:sp>
      <p:sp>
        <p:nvSpPr>
          <p:cNvPr id="723" name="Google Shape;723;p38"/>
          <p:cNvSpPr txBox="1"/>
          <p:nvPr>
            <p:ph idx="4294967295" type="title"/>
          </p:nvPr>
        </p:nvSpPr>
        <p:spPr>
          <a:xfrm>
            <a:off x="1894384" y="2737651"/>
            <a:ext cx="4635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01</a:t>
            </a:r>
            <a:endParaRPr sz="1600"/>
          </a:p>
        </p:txBody>
      </p:sp>
      <p:sp>
        <p:nvSpPr>
          <p:cNvPr id="724" name="Google Shape;724;p38"/>
          <p:cNvSpPr txBox="1"/>
          <p:nvPr>
            <p:ph idx="4294967295" type="title"/>
          </p:nvPr>
        </p:nvSpPr>
        <p:spPr>
          <a:xfrm>
            <a:off x="3618259" y="2737651"/>
            <a:ext cx="4635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02</a:t>
            </a:r>
            <a:endParaRPr sz="1600"/>
          </a:p>
        </p:txBody>
      </p:sp>
      <p:sp>
        <p:nvSpPr>
          <p:cNvPr id="725" name="Google Shape;725;p38"/>
          <p:cNvSpPr txBox="1"/>
          <p:nvPr>
            <p:ph idx="4294967295" type="title"/>
          </p:nvPr>
        </p:nvSpPr>
        <p:spPr>
          <a:xfrm>
            <a:off x="7086034" y="2737651"/>
            <a:ext cx="4635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04</a:t>
            </a:r>
            <a:endParaRPr sz="1600"/>
          </a:p>
        </p:txBody>
      </p:sp>
      <p:sp>
        <p:nvSpPr>
          <p:cNvPr id="726" name="Google Shape;726;p38"/>
          <p:cNvSpPr txBox="1"/>
          <p:nvPr>
            <p:ph idx="4294967295" type="subTitle"/>
          </p:nvPr>
        </p:nvSpPr>
        <p:spPr>
          <a:xfrm flipH="1">
            <a:off x="1066600" y="1758225"/>
            <a:ext cx="2118900" cy="8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Analysing the </a:t>
            </a:r>
            <a:r>
              <a:rPr lang="en" sz="1400"/>
              <a:t>requirements and the suitable tech stack</a:t>
            </a:r>
            <a:endParaRPr sz="1400"/>
          </a:p>
        </p:txBody>
      </p:sp>
      <p:sp>
        <p:nvSpPr>
          <p:cNvPr id="727" name="Google Shape;727;p38"/>
          <p:cNvSpPr txBox="1"/>
          <p:nvPr>
            <p:ph idx="4294967295" type="subTitle"/>
          </p:nvPr>
        </p:nvSpPr>
        <p:spPr>
          <a:xfrm flipH="1">
            <a:off x="4600650" y="1913250"/>
            <a:ext cx="21189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Creating an ML model that classifies the files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28" name="Google Shape;728;p38"/>
          <p:cNvSpPr txBox="1"/>
          <p:nvPr>
            <p:ph idx="4294967295" type="title"/>
          </p:nvPr>
        </p:nvSpPr>
        <p:spPr>
          <a:xfrm>
            <a:off x="5428346" y="2737651"/>
            <a:ext cx="4635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03</a:t>
            </a:r>
            <a:endParaRPr sz="1600"/>
          </a:p>
        </p:txBody>
      </p:sp>
      <p:grpSp>
        <p:nvGrpSpPr>
          <p:cNvPr id="729" name="Google Shape;729;p38"/>
          <p:cNvGrpSpPr/>
          <p:nvPr/>
        </p:nvGrpSpPr>
        <p:grpSpPr>
          <a:xfrm rot="578080">
            <a:off x="788808" y="2665050"/>
            <a:ext cx="617303" cy="389042"/>
            <a:chOff x="2760575" y="3058850"/>
            <a:chExt cx="488950" cy="308150"/>
          </a:xfrm>
        </p:grpSpPr>
        <p:sp>
          <p:nvSpPr>
            <p:cNvPr id="730" name="Google Shape;730;p38"/>
            <p:cNvSpPr/>
            <p:nvPr/>
          </p:nvSpPr>
          <p:spPr>
            <a:xfrm>
              <a:off x="2770125" y="3188250"/>
              <a:ext cx="479400" cy="31575"/>
            </a:xfrm>
            <a:custGeom>
              <a:rect b="b" l="l" r="r" t="t"/>
              <a:pathLst>
                <a:path extrusionOk="0" h="1263" w="19176">
                  <a:moveTo>
                    <a:pt x="267" y="1"/>
                  </a:moveTo>
                  <a:cubicBezTo>
                    <a:pt x="82" y="1"/>
                    <a:pt x="1" y="300"/>
                    <a:pt x="198" y="339"/>
                  </a:cubicBezTo>
                  <a:cubicBezTo>
                    <a:pt x="1328" y="632"/>
                    <a:pt x="2541" y="695"/>
                    <a:pt x="3692" y="757"/>
                  </a:cubicBezTo>
                  <a:cubicBezTo>
                    <a:pt x="5366" y="904"/>
                    <a:pt x="7082" y="904"/>
                    <a:pt x="8776" y="967"/>
                  </a:cubicBezTo>
                  <a:cubicBezTo>
                    <a:pt x="10429" y="1029"/>
                    <a:pt x="12061" y="967"/>
                    <a:pt x="13714" y="1050"/>
                  </a:cubicBezTo>
                  <a:cubicBezTo>
                    <a:pt x="15069" y="1099"/>
                    <a:pt x="16411" y="1263"/>
                    <a:pt x="17761" y="1263"/>
                  </a:cubicBezTo>
                  <a:cubicBezTo>
                    <a:pt x="18141" y="1263"/>
                    <a:pt x="18522" y="1250"/>
                    <a:pt x="18903" y="1218"/>
                  </a:cubicBezTo>
                  <a:cubicBezTo>
                    <a:pt x="19134" y="1176"/>
                    <a:pt x="19175" y="799"/>
                    <a:pt x="18924" y="757"/>
                  </a:cubicBezTo>
                  <a:cubicBezTo>
                    <a:pt x="18213" y="695"/>
                    <a:pt x="17491" y="689"/>
                    <a:pt x="16772" y="689"/>
                  </a:cubicBezTo>
                  <a:cubicBezTo>
                    <a:pt x="16628" y="689"/>
                    <a:pt x="16484" y="690"/>
                    <a:pt x="16341" y="690"/>
                  </a:cubicBezTo>
                  <a:cubicBezTo>
                    <a:pt x="15766" y="690"/>
                    <a:pt x="15196" y="686"/>
                    <a:pt x="14635" y="653"/>
                  </a:cubicBezTo>
                  <a:cubicBezTo>
                    <a:pt x="13191" y="590"/>
                    <a:pt x="11727" y="590"/>
                    <a:pt x="10262" y="590"/>
                  </a:cubicBezTo>
                  <a:cubicBezTo>
                    <a:pt x="8755" y="590"/>
                    <a:pt x="7228" y="506"/>
                    <a:pt x="5721" y="423"/>
                  </a:cubicBezTo>
                  <a:cubicBezTo>
                    <a:pt x="3964" y="339"/>
                    <a:pt x="2018" y="423"/>
                    <a:pt x="302" y="4"/>
                  </a:cubicBezTo>
                  <a:cubicBezTo>
                    <a:pt x="290" y="2"/>
                    <a:pt x="278" y="1"/>
                    <a:pt x="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8"/>
            <p:cNvSpPr/>
            <p:nvPr/>
          </p:nvSpPr>
          <p:spPr>
            <a:xfrm>
              <a:off x="2760575" y="3198250"/>
              <a:ext cx="147375" cy="156975"/>
            </a:xfrm>
            <a:custGeom>
              <a:rect b="b" l="l" r="r" t="t"/>
              <a:pathLst>
                <a:path extrusionOk="0" h="6279" w="5895">
                  <a:moveTo>
                    <a:pt x="244" y="1"/>
                  </a:moveTo>
                  <a:cubicBezTo>
                    <a:pt x="71" y="1"/>
                    <a:pt x="0" y="236"/>
                    <a:pt x="161" y="337"/>
                  </a:cubicBezTo>
                  <a:cubicBezTo>
                    <a:pt x="412" y="504"/>
                    <a:pt x="601" y="922"/>
                    <a:pt x="768" y="1173"/>
                  </a:cubicBezTo>
                  <a:cubicBezTo>
                    <a:pt x="998" y="1550"/>
                    <a:pt x="1354" y="1864"/>
                    <a:pt x="1626" y="2199"/>
                  </a:cubicBezTo>
                  <a:cubicBezTo>
                    <a:pt x="2170" y="2889"/>
                    <a:pt x="2756" y="3580"/>
                    <a:pt x="3300" y="4291"/>
                  </a:cubicBezTo>
                  <a:cubicBezTo>
                    <a:pt x="3718" y="4814"/>
                    <a:pt x="4367" y="5212"/>
                    <a:pt x="4702" y="5756"/>
                  </a:cubicBezTo>
                  <a:cubicBezTo>
                    <a:pt x="4911" y="6091"/>
                    <a:pt x="5099" y="6258"/>
                    <a:pt x="5476" y="6279"/>
                  </a:cubicBezTo>
                  <a:cubicBezTo>
                    <a:pt x="5685" y="6279"/>
                    <a:pt x="5894" y="5986"/>
                    <a:pt x="5643" y="5860"/>
                  </a:cubicBezTo>
                  <a:cubicBezTo>
                    <a:pt x="5204" y="5588"/>
                    <a:pt x="4764" y="4961"/>
                    <a:pt x="4346" y="4626"/>
                  </a:cubicBezTo>
                  <a:cubicBezTo>
                    <a:pt x="3718" y="4124"/>
                    <a:pt x="3216" y="3391"/>
                    <a:pt x="2714" y="2806"/>
                  </a:cubicBezTo>
                  <a:cubicBezTo>
                    <a:pt x="2149" y="2115"/>
                    <a:pt x="1500" y="1445"/>
                    <a:pt x="998" y="713"/>
                  </a:cubicBezTo>
                  <a:cubicBezTo>
                    <a:pt x="789" y="420"/>
                    <a:pt x="621" y="127"/>
                    <a:pt x="308" y="2"/>
                  </a:cubicBezTo>
                  <a:cubicBezTo>
                    <a:pt x="308" y="5"/>
                    <a:pt x="308" y="8"/>
                    <a:pt x="308" y="11"/>
                  </a:cubicBezTo>
                  <a:lnTo>
                    <a:pt x="308" y="11"/>
                  </a:lnTo>
                  <a:cubicBezTo>
                    <a:pt x="295" y="8"/>
                    <a:pt x="281" y="5"/>
                    <a:pt x="266" y="2"/>
                  </a:cubicBezTo>
                  <a:cubicBezTo>
                    <a:pt x="258" y="1"/>
                    <a:pt x="251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8"/>
            <p:cNvSpPr/>
            <p:nvPr/>
          </p:nvSpPr>
          <p:spPr>
            <a:xfrm>
              <a:off x="2884375" y="3351325"/>
              <a:ext cx="280400" cy="14900"/>
            </a:xfrm>
            <a:custGeom>
              <a:rect b="b" l="l" r="r" t="t"/>
              <a:pathLst>
                <a:path extrusionOk="0" h="596" w="11216">
                  <a:moveTo>
                    <a:pt x="1122" y="1"/>
                  </a:moveTo>
                  <a:cubicBezTo>
                    <a:pt x="798" y="1"/>
                    <a:pt x="474" y="9"/>
                    <a:pt x="147" y="30"/>
                  </a:cubicBezTo>
                  <a:cubicBezTo>
                    <a:pt x="22" y="30"/>
                    <a:pt x="1" y="240"/>
                    <a:pt x="147" y="260"/>
                  </a:cubicBezTo>
                  <a:cubicBezTo>
                    <a:pt x="3725" y="470"/>
                    <a:pt x="7261" y="595"/>
                    <a:pt x="10839" y="595"/>
                  </a:cubicBezTo>
                  <a:cubicBezTo>
                    <a:pt x="11216" y="595"/>
                    <a:pt x="11195" y="93"/>
                    <a:pt x="10839" y="93"/>
                  </a:cubicBezTo>
                  <a:cubicBezTo>
                    <a:pt x="8893" y="135"/>
                    <a:pt x="6947" y="135"/>
                    <a:pt x="4980" y="135"/>
                  </a:cubicBezTo>
                  <a:cubicBezTo>
                    <a:pt x="3692" y="135"/>
                    <a:pt x="2416" y="1"/>
                    <a:pt x="1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8"/>
            <p:cNvSpPr/>
            <p:nvPr/>
          </p:nvSpPr>
          <p:spPr>
            <a:xfrm>
              <a:off x="3135600" y="3209775"/>
              <a:ext cx="110325" cy="157225"/>
            </a:xfrm>
            <a:custGeom>
              <a:rect b="b" l="l" r="r" t="t"/>
              <a:pathLst>
                <a:path extrusionOk="0" h="6289" w="4413">
                  <a:moveTo>
                    <a:pt x="4254" y="1"/>
                  </a:moveTo>
                  <a:cubicBezTo>
                    <a:pt x="4195" y="1"/>
                    <a:pt x="4135" y="34"/>
                    <a:pt x="4117" y="106"/>
                  </a:cubicBezTo>
                  <a:cubicBezTo>
                    <a:pt x="3991" y="629"/>
                    <a:pt x="3573" y="1089"/>
                    <a:pt x="3343" y="1570"/>
                  </a:cubicBezTo>
                  <a:cubicBezTo>
                    <a:pt x="3050" y="2156"/>
                    <a:pt x="2778" y="2700"/>
                    <a:pt x="2464" y="3244"/>
                  </a:cubicBezTo>
                  <a:cubicBezTo>
                    <a:pt x="1920" y="4186"/>
                    <a:pt x="1167" y="5169"/>
                    <a:pt x="267" y="5755"/>
                  </a:cubicBezTo>
                  <a:cubicBezTo>
                    <a:pt x="0" y="5955"/>
                    <a:pt x="185" y="6288"/>
                    <a:pt x="430" y="6288"/>
                  </a:cubicBezTo>
                  <a:cubicBezTo>
                    <a:pt x="493" y="6288"/>
                    <a:pt x="559" y="6266"/>
                    <a:pt x="623" y="6215"/>
                  </a:cubicBezTo>
                  <a:cubicBezTo>
                    <a:pt x="1502" y="5483"/>
                    <a:pt x="2234" y="4437"/>
                    <a:pt x="2841" y="3433"/>
                  </a:cubicBezTo>
                  <a:cubicBezTo>
                    <a:pt x="3238" y="2805"/>
                    <a:pt x="3489" y="2093"/>
                    <a:pt x="3803" y="1445"/>
                  </a:cubicBezTo>
                  <a:cubicBezTo>
                    <a:pt x="4012" y="964"/>
                    <a:pt x="4305" y="650"/>
                    <a:pt x="4389" y="168"/>
                  </a:cubicBezTo>
                  <a:cubicBezTo>
                    <a:pt x="4413" y="61"/>
                    <a:pt x="4334" y="1"/>
                    <a:pt x="4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8"/>
            <p:cNvSpPr/>
            <p:nvPr/>
          </p:nvSpPr>
          <p:spPr>
            <a:xfrm>
              <a:off x="2893550" y="3059575"/>
              <a:ext cx="137800" cy="151550"/>
            </a:xfrm>
            <a:custGeom>
              <a:rect b="b" l="l" r="r" t="t"/>
              <a:pathLst>
                <a:path extrusionOk="0" h="6062" w="5512">
                  <a:moveTo>
                    <a:pt x="5263" y="1"/>
                  </a:moveTo>
                  <a:cubicBezTo>
                    <a:pt x="5190" y="1"/>
                    <a:pt x="5112" y="28"/>
                    <a:pt x="5053" y="88"/>
                  </a:cubicBezTo>
                  <a:cubicBezTo>
                    <a:pt x="4111" y="1029"/>
                    <a:pt x="3253" y="2075"/>
                    <a:pt x="2333" y="3038"/>
                  </a:cubicBezTo>
                  <a:cubicBezTo>
                    <a:pt x="1538" y="3896"/>
                    <a:pt x="910" y="4921"/>
                    <a:pt x="94" y="5800"/>
                  </a:cubicBezTo>
                  <a:cubicBezTo>
                    <a:pt x="0" y="5925"/>
                    <a:pt x="82" y="6062"/>
                    <a:pt x="181" y="6062"/>
                  </a:cubicBezTo>
                  <a:cubicBezTo>
                    <a:pt x="215" y="6062"/>
                    <a:pt x="251" y="6046"/>
                    <a:pt x="282" y="6009"/>
                  </a:cubicBezTo>
                  <a:cubicBezTo>
                    <a:pt x="952" y="5381"/>
                    <a:pt x="1580" y="4649"/>
                    <a:pt x="2165" y="3896"/>
                  </a:cubicBezTo>
                  <a:cubicBezTo>
                    <a:pt x="3038" y="2705"/>
                    <a:pt x="4231" y="1628"/>
                    <a:pt x="5262" y="574"/>
                  </a:cubicBezTo>
                  <a:lnTo>
                    <a:pt x="5262" y="574"/>
                  </a:lnTo>
                  <a:cubicBezTo>
                    <a:pt x="5307" y="561"/>
                    <a:pt x="5349" y="533"/>
                    <a:pt x="5367" y="506"/>
                  </a:cubicBezTo>
                  <a:cubicBezTo>
                    <a:pt x="5394" y="469"/>
                    <a:pt x="5414" y="436"/>
                    <a:pt x="5429" y="402"/>
                  </a:cubicBezTo>
                  <a:lnTo>
                    <a:pt x="5429" y="402"/>
                  </a:lnTo>
                  <a:cubicBezTo>
                    <a:pt x="5429" y="402"/>
                    <a:pt x="5429" y="402"/>
                    <a:pt x="5430" y="402"/>
                  </a:cubicBezTo>
                  <a:cubicBezTo>
                    <a:pt x="5429" y="401"/>
                    <a:pt x="5429" y="401"/>
                    <a:pt x="5429" y="401"/>
                  </a:cubicBezTo>
                  <a:lnTo>
                    <a:pt x="5429" y="401"/>
                  </a:lnTo>
                  <a:cubicBezTo>
                    <a:pt x="5448" y="358"/>
                    <a:pt x="5460" y="313"/>
                    <a:pt x="5471" y="255"/>
                  </a:cubicBezTo>
                  <a:cubicBezTo>
                    <a:pt x="5512" y="93"/>
                    <a:pt x="5395" y="1"/>
                    <a:pt x="5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8"/>
            <p:cNvSpPr/>
            <p:nvPr/>
          </p:nvSpPr>
          <p:spPr>
            <a:xfrm>
              <a:off x="3015650" y="3063475"/>
              <a:ext cx="125725" cy="148825"/>
            </a:xfrm>
            <a:custGeom>
              <a:rect b="b" l="l" r="r" t="t"/>
              <a:pathLst>
                <a:path extrusionOk="0" h="5953" w="5029">
                  <a:moveTo>
                    <a:pt x="152" y="0"/>
                  </a:moveTo>
                  <a:cubicBezTo>
                    <a:pt x="70" y="0"/>
                    <a:pt x="1" y="104"/>
                    <a:pt x="64" y="183"/>
                  </a:cubicBezTo>
                  <a:cubicBezTo>
                    <a:pt x="1027" y="1187"/>
                    <a:pt x="1864" y="2191"/>
                    <a:pt x="2617" y="3342"/>
                  </a:cubicBezTo>
                  <a:cubicBezTo>
                    <a:pt x="3203" y="4263"/>
                    <a:pt x="4123" y="4891"/>
                    <a:pt x="4647" y="5853"/>
                  </a:cubicBezTo>
                  <a:cubicBezTo>
                    <a:pt x="4685" y="5923"/>
                    <a:pt x="4750" y="5952"/>
                    <a:pt x="4814" y="5952"/>
                  </a:cubicBezTo>
                  <a:cubicBezTo>
                    <a:pt x="4922" y="5952"/>
                    <a:pt x="5029" y="5867"/>
                    <a:pt x="5002" y="5748"/>
                  </a:cubicBezTo>
                  <a:cubicBezTo>
                    <a:pt x="4751" y="4681"/>
                    <a:pt x="3579" y="4033"/>
                    <a:pt x="2952" y="3175"/>
                  </a:cubicBezTo>
                  <a:cubicBezTo>
                    <a:pt x="2136" y="2045"/>
                    <a:pt x="1215" y="999"/>
                    <a:pt x="232" y="36"/>
                  </a:cubicBezTo>
                  <a:cubicBezTo>
                    <a:pt x="206" y="11"/>
                    <a:pt x="178" y="0"/>
                    <a:pt x="1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8"/>
            <p:cNvSpPr/>
            <p:nvPr/>
          </p:nvSpPr>
          <p:spPr>
            <a:xfrm>
              <a:off x="3000500" y="3068950"/>
              <a:ext cx="21475" cy="133075"/>
            </a:xfrm>
            <a:custGeom>
              <a:rect b="b" l="l" r="r" t="t"/>
              <a:pathLst>
                <a:path extrusionOk="0" h="5323" w="859">
                  <a:moveTo>
                    <a:pt x="571" y="0"/>
                  </a:moveTo>
                  <a:cubicBezTo>
                    <a:pt x="513" y="0"/>
                    <a:pt x="439" y="66"/>
                    <a:pt x="482" y="152"/>
                  </a:cubicBezTo>
                  <a:cubicBezTo>
                    <a:pt x="545" y="361"/>
                    <a:pt x="419" y="926"/>
                    <a:pt x="398" y="1198"/>
                  </a:cubicBezTo>
                  <a:cubicBezTo>
                    <a:pt x="377" y="1763"/>
                    <a:pt x="335" y="2328"/>
                    <a:pt x="189" y="2872"/>
                  </a:cubicBezTo>
                  <a:cubicBezTo>
                    <a:pt x="1" y="3500"/>
                    <a:pt x="105" y="4546"/>
                    <a:pt x="189" y="5174"/>
                  </a:cubicBezTo>
                  <a:cubicBezTo>
                    <a:pt x="199" y="5276"/>
                    <a:pt x="274" y="5323"/>
                    <a:pt x="350" y="5323"/>
                  </a:cubicBezTo>
                  <a:cubicBezTo>
                    <a:pt x="431" y="5323"/>
                    <a:pt x="513" y="5270"/>
                    <a:pt x="524" y="5174"/>
                  </a:cubicBezTo>
                  <a:cubicBezTo>
                    <a:pt x="628" y="4358"/>
                    <a:pt x="398" y="3500"/>
                    <a:pt x="607" y="2705"/>
                  </a:cubicBezTo>
                  <a:cubicBezTo>
                    <a:pt x="712" y="2286"/>
                    <a:pt x="712" y="1868"/>
                    <a:pt x="712" y="1428"/>
                  </a:cubicBezTo>
                  <a:cubicBezTo>
                    <a:pt x="712" y="968"/>
                    <a:pt x="859" y="466"/>
                    <a:pt x="628" y="47"/>
                  </a:cubicBezTo>
                  <a:cubicBezTo>
                    <a:pt x="622" y="14"/>
                    <a:pt x="598" y="0"/>
                    <a:pt x="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8"/>
            <p:cNvSpPr/>
            <p:nvPr/>
          </p:nvSpPr>
          <p:spPr>
            <a:xfrm>
              <a:off x="3016575" y="3058850"/>
              <a:ext cx="32600" cy="152650"/>
            </a:xfrm>
            <a:custGeom>
              <a:rect b="b" l="l" r="r" t="t"/>
              <a:pathLst>
                <a:path extrusionOk="0" h="6106" w="1304">
                  <a:moveTo>
                    <a:pt x="125" y="0"/>
                  </a:moveTo>
                  <a:cubicBezTo>
                    <a:pt x="68" y="0"/>
                    <a:pt x="1" y="50"/>
                    <a:pt x="27" y="117"/>
                  </a:cubicBezTo>
                  <a:cubicBezTo>
                    <a:pt x="425" y="1288"/>
                    <a:pt x="550" y="2460"/>
                    <a:pt x="529" y="3695"/>
                  </a:cubicBezTo>
                  <a:cubicBezTo>
                    <a:pt x="529" y="4469"/>
                    <a:pt x="634" y="5348"/>
                    <a:pt x="1011" y="6038"/>
                  </a:cubicBezTo>
                  <a:cubicBezTo>
                    <a:pt x="1029" y="6083"/>
                    <a:pt x="1074" y="6105"/>
                    <a:pt x="1122" y="6105"/>
                  </a:cubicBezTo>
                  <a:cubicBezTo>
                    <a:pt x="1184" y="6105"/>
                    <a:pt x="1250" y="6067"/>
                    <a:pt x="1262" y="5996"/>
                  </a:cubicBezTo>
                  <a:cubicBezTo>
                    <a:pt x="1304" y="5661"/>
                    <a:pt x="1220" y="5452"/>
                    <a:pt x="1136" y="5096"/>
                  </a:cubicBezTo>
                  <a:cubicBezTo>
                    <a:pt x="969" y="4364"/>
                    <a:pt x="927" y="3695"/>
                    <a:pt x="906" y="2962"/>
                  </a:cubicBezTo>
                  <a:cubicBezTo>
                    <a:pt x="864" y="1937"/>
                    <a:pt x="613" y="995"/>
                    <a:pt x="195" y="54"/>
                  </a:cubicBezTo>
                  <a:cubicBezTo>
                    <a:pt x="187" y="16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" name="Google Shape;738;p38"/>
          <p:cNvSpPr/>
          <p:nvPr/>
        </p:nvSpPr>
        <p:spPr>
          <a:xfrm>
            <a:off x="1383625" y="2585525"/>
            <a:ext cx="6827868" cy="829275"/>
          </a:xfrm>
          <a:custGeom>
            <a:rect b="b" l="l" r="r" t="t"/>
            <a:pathLst>
              <a:path extrusionOk="0" h="33171" w="297543">
                <a:moveTo>
                  <a:pt x="0" y="17846"/>
                </a:moveTo>
                <a:cubicBezTo>
                  <a:pt x="3387" y="17846"/>
                  <a:pt x="14514" y="17120"/>
                  <a:pt x="20320" y="17846"/>
                </a:cubicBezTo>
                <a:cubicBezTo>
                  <a:pt x="26126" y="18572"/>
                  <a:pt x="31145" y="21958"/>
                  <a:pt x="34834" y="22200"/>
                </a:cubicBezTo>
                <a:cubicBezTo>
                  <a:pt x="38523" y="22442"/>
                  <a:pt x="41184" y="21353"/>
                  <a:pt x="42454" y="19297"/>
                </a:cubicBezTo>
                <a:cubicBezTo>
                  <a:pt x="43724" y="17241"/>
                  <a:pt x="44026" y="11980"/>
                  <a:pt x="42454" y="9863"/>
                </a:cubicBezTo>
                <a:cubicBezTo>
                  <a:pt x="40882" y="7746"/>
                  <a:pt x="35621" y="6960"/>
                  <a:pt x="33020" y="6597"/>
                </a:cubicBezTo>
                <a:cubicBezTo>
                  <a:pt x="30420" y="6234"/>
                  <a:pt x="28544" y="6477"/>
                  <a:pt x="26851" y="7686"/>
                </a:cubicBezTo>
                <a:cubicBezTo>
                  <a:pt x="25158" y="8896"/>
                  <a:pt x="22437" y="11193"/>
                  <a:pt x="22860" y="13854"/>
                </a:cubicBezTo>
                <a:cubicBezTo>
                  <a:pt x="23283" y="16515"/>
                  <a:pt x="26186" y="21293"/>
                  <a:pt x="29391" y="23652"/>
                </a:cubicBezTo>
                <a:cubicBezTo>
                  <a:pt x="32596" y="26011"/>
                  <a:pt x="38341" y="29216"/>
                  <a:pt x="42091" y="28006"/>
                </a:cubicBezTo>
                <a:cubicBezTo>
                  <a:pt x="45841" y="26796"/>
                  <a:pt x="42999" y="18450"/>
                  <a:pt x="51889" y="16394"/>
                </a:cubicBezTo>
                <a:cubicBezTo>
                  <a:pt x="60779" y="14338"/>
                  <a:pt x="86299" y="17362"/>
                  <a:pt x="95431" y="15669"/>
                </a:cubicBezTo>
                <a:cubicBezTo>
                  <a:pt x="104563" y="13976"/>
                  <a:pt x="103112" y="7686"/>
                  <a:pt x="106680" y="6234"/>
                </a:cubicBezTo>
                <a:cubicBezTo>
                  <a:pt x="110248" y="4783"/>
                  <a:pt x="114482" y="5025"/>
                  <a:pt x="116840" y="6960"/>
                </a:cubicBezTo>
                <a:cubicBezTo>
                  <a:pt x="119199" y="8895"/>
                  <a:pt x="120952" y="15185"/>
                  <a:pt x="120831" y="17846"/>
                </a:cubicBezTo>
                <a:cubicBezTo>
                  <a:pt x="120710" y="20507"/>
                  <a:pt x="119440" y="22019"/>
                  <a:pt x="116114" y="22926"/>
                </a:cubicBezTo>
                <a:cubicBezTo>
                  <a:pt x="112788" y="23833"/>
                  <a:pt x="104140" y="25345"/>
                  <a:pt x="100874" y="23289"/>
                </a:cubicBezTo>
                <a:cubicBezTo>
                  <a:pt x="97608" y="21233"/>
                  <a:pt x="94343" y="14460"/>
                  <a:pt x="96520" y="10589"/>
                </a:cubicBezTo>
                <a:cubicBezTo>
                  <a:pt x="98697" y="6719"/>
                  <a:pt x="109099" y="-781"/>
                  <a:pt x="113937" y="66"/>
                </a:cubicBezTo>
                <a:cubicBezTo>
                  <a:pt x="118775" y="913"/>
                  <a:pt x="120046" y="12706"/>
                  <a:pt x="125549" y="15669"/>
                </a:cubicBezTo>
                <a:cubicBezTo>
                  <a:pt x="131052" y="18632"/>
                  <a:pt x="140607" y="17483"/>
                  <a:pt x="146957" y="17846"/>
                </a:cubicBezTo>
                <a:cubicBezTo>
                  <a:pt x="153307" y="18209"/>
                  <a:pt x="159113" y="17846"/>
                  <a:pt x="163649" y="17846"/>
                </a:cubicBezTo>
                <a:cubicBezTo>
                  <a:pt x="168185" y="17846"/>
                  <a:pt x="171329" y="16455"/>
                  <a:pt x="174171" y="17846"/>
                </a:cubicBezTo>
                <a:cubicBezTo>
                  <a:pt x="177013" y="19237"/>
                  <a:pt x="177074" y="25224"/>
                  <a:pt x="180703" y="26192"/>
                </a:cubicBezTo>
                <a:cubicBezTo>
                  <a:pt x="184332" y="27160"/>
                  <a:pt x="193040" y="26253"/>
                  <a:pt x="195943" y="23652"/>
                </a:cubicBezTo>
                <a:cubicBezTo>
                  <a:pt x="198846" y="21052"/>
                  <a:pt x="199027" y="13794"/>
                  <a:pt x="198120" y="10589"/>
                </a:cubicBezTo>
                <a:cubicBezTo>
                  <a:pt x="197213" y="7384"/>
                  <a:pt x="193887" y="5630"/>
                  <a:pt x="190500" y="4420"/>
                </a:cubicBezTo>
                <a:cubicBezTo>
                  <a:pt x="187113" y="3211"/>
                  <a:pt x="180401" y="2546"/>
                  <a:pt x="177800" y="3332"/>
                </a:cubicBezTo>
                <a:cubicBezTo>
                  <a:pt x="175200" y="4118"/>
                  <a:pt x="175139" y="5025"/>
                  <a:pt x="174897" y="9137"/>
                </a:cubicBezTo>
                <a:cubicBezTo>
                  <a:pt x="174655" y="13249"/>
                  <a:pt x="174293" y="24015"/>
                  <a:pt x="176349" y="28006"/>
                </a:cubicBezTo>
                <a:cubicBezTo>
                  <a:pt x="178405" y="31998"/>
                  <a:pt x="183182" y="33570"/>
                  <a:pt x="187234" y="33086"/>
                </a:cubicBezTo>
                <a:cubicBezTo>
                  <a:pt x="191286" y="32602"/>
                  <a:pt x="197334" y="27885"/>
                  <a:pt x="200660" y="25103"/>
                </a:cubicBezTo>
                <a:cubicBezTo>
                  <a:pt x="203986" y="22321"/>
                  <a:pt x="199571" y="17785"/>
                  <a:pt x="207191" y="16394"/>
                </a:cubicBezTo>
                <a:cubicBezTo>
                  <a:pt x="214811" y="15003"/>
                  <a:pt x="238518" y="18269"/>
                  <a:pt x="246380" y="16757"/>
                </a:cubicBezTo>
                <a:cubicBezTo>
                  <a:pt x="254242" y="15245"/>
                  <a:pt x="251581" y="9016"/>
                  <a:pt x="254363" y="7323"/>
                </a:cubicBezTo>
                <a:cubicBezTo>
                  <a:pt x="257145" y="5630"/>
                  <a:pt x="260773" y="5871"/>
                  <a:pt x="263071" y="6597"/>
                </a:cubicBezTo>
                <a:cubicBezTo>
                  <a:pt x="265369" y="7323"/>
                  <a:pt x="267183" y="10044"/>
                  <a:pt x="268151" y="11677"/>
                </a:cubicBezTo>
                <a:cubicBezTo>
                  <a:pt x="269119" y="13310"/>
                  <a:pt x="269058" y="14459"/>
                  <a:pt x="268877" y="16394"/>
                </a:cubicBezTo>
                <a:cubicBezTo>
                  <a:pt x="268696" y="18329"/>
                  <a:pt x="269180" y="22019"/>
                  <a:pt x="267063" y="23289"/>
                </a:cubicBezTo>
                <a:cubicBezTo>
                  <a:pt x="264946" y="24559"/>
                  <a:pt x="259261" y="25768"/>
                  <a:pt x="256177" y="24014"/>
                </a:cubicBezTo>
                <a:cubicBezTo>
                  <a:pt x="253093" y="22260"/>
                  <a:pt x="249222" y="16274"/>
                  <a:pt x="248557" y="12766"/>
                </a:cubicBezTo>
                <a:cubicBezTo>
                  <a:pt x="247892" y="9259"/>
                  <a:pt x="249041" y="4904"/>
                  <a:pt x="252186" y="2969"/>
                </a:cubicBezTo>
                <a:cubicBezTo>
                  <a:pt x="255331" y="1034"/>
                  <a:pt x="263374" y="-842"/>
                  <a:pt x="267426" y="1154"/>
                </a:cubicBezTo>
                <a:cubicBezTo>
                  <a:pt x="271478" y="3150"/>
                  <a:pt x="273231" y="11738"/>
                  <a:pt x="276497" y="14943"/>
                </a:cubicBezTo>
                <a:cubicBezTo>
                  <a:pt x="279763" y="18148"/>
                  <a:pt x="283512" y="19660"/>
                  <a:pt x="287020" y="20386"/>
                </a:cubicBezTo>
                <a:cubicBezTo>
                  <a:pt x="290528" y="21112"/>
                  <a:pt x="295789" y="19479"/>
                  <a:pt x="297543" y="19297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739" name="Google Shape;739;p38"/>
          <p:cNvSpPr/>
          <p:nvPr/>
        </p:nvSpPr>
        <p:spPr>
          <a:xfrm>
            <a:off x="8211500" y="2983025"/>
            <a:ext cx="215000" cy="185050"/>
          </a:xfrm>
          <a:custGeom>
            <a:rect b="b" l="l" r="r" t="t"/>
            <a:pathLst>
              <a:path extrusionOk="0" h="7402" w="8600">
                <a:moveTo>
                  <a:pt x="879" y="0"/>
                </a:moveTo>
                <a:cubicBezTo>
                  <a:pt x="795" y="0"/>
                  <a:pt x="732" y="21"/>
                  <a:pt x="649" y="84"/>
                </a:cubicBezTo>
                <a:cubicBezTo>
                  <a:pt x="356" y="272"/>
                  <a:pt x="230" y="712"/>
                  <a:pt x="209" y="984"/>
                </a:cubicBezTo>
                <a:cubicBezTo>
                  <a:pt x="147" y="1318"/>
                  <a:pt x="147" y="1590"/>
                  <a:pt x="209" y="1904"/>
                </a:cubicBezTo>
                <a:cubicBezTo>
                  <a:pt x="230" y="2030"/>
                  <a:pt x="272" y="2176"/>
                  <a:pt x="314" y="2302"/>
                </a:cubicBezTo>
                <a:cubicBezTo>
                  <a:pt x="377" y="2511"/>
                  <a:pt x="481" y="2699"/>
                  <a:pt x="670" y="2825"/>
                </a:cubicBezTo>
                <a:cubicBezTo>
                  <a:pt x="1193" y="3285"/>
                  <a:pt x="1695" y="3787"/>
                  <a:pt x="2218" y="4269"/>
                </a:cubicBezTo>
                <a:cubicBezTo>
                  <a:pt x="1737" y="4478"/>
                  <a:pt x="1255" y="4687"/>
                  <a:pt x="774" y="4917"/>
                </a:cubicBezTo>
                <a:cubicBezTo>
                  <a:pt x="628" y="5001"/>
                  <a:pt x="460" y="5064"/>
                  <a:pt x="314" y="5168"/>
                </a:cubicBezTo>
                <a:cubicBezTo>
                  <a:pt x="209" y="5252"/>
                  <a:pt x="126" y="5357"/>
                  <a:pt x="105" y="5503"/>
                </a:cubicBezTo>
                <a:cubicBezTo>
                  <a:pt x="0" y="5754"/>
                  <a:pt x="0" y="6047"/>
                  <a:pt x="42" y="6298"/>
                </a:cubicBezTo>
                <a:cubicBezTo>
                  <a:pt x="95" y="6512"/>
                  <a:pt x="210" y="6924"/>
                  <a:pt x="476" y="6924"/>
                </a:cubicBezTo>
                <a:cubicBezTo>
                  <a:pt x="522" y="6924"/>
                  <a:pt x="572" y="6912"/>
                  <a:pt x="628" y="6884"/>
                </a:cubicBezTo>
                <a:cubicBezTo>
                  <a:pt x="942" y="6696"/>
                  <a:pt x="1297" y="6570"/>
                  <a:pt x="1632" y="6403"/>
                </a:cubicBezTo>
                <a:cubicBezTo>
                  <a:pt x="1925" y="6277"/>
                  <a:pt x="2218" y="6173"/>
                  <a:pt x="2511" y="6047"/>
                </a:cubicBezTo>
                <a:cubicBezTo>
                  <a:pt x="2867" y="5880"/>
                  <a:pt x="3264" y="5733"/>
                  <a:pt x="3620" y="5566"/>
                </a:cubicBezTo>
                <a:cubicBezTo>
                  <a:pt x="4289" y="6173"/>
                  <a:pt x="4938" y="6800"/>
                  <a:pt x="5670" y="7324"/>
                </a:cubicBezTo>
                <a:cubicBezTo>
                  <a:pt x="5744" y="7376"/>
                  <a:pt x="5817" y="7402"/>
                  <a:pt x="5890" y="7402"/>
                </a:cubicBezTo>
                <a:cubicBezTo>
                  <a:pt x="5963" y="7402"/>
                  <a:pt x="6037" y="7376"/>
                  <a:pt x="6110" y="7324"/>
                </a:cubicBezTo>
                <a:cubicBezTo>
                  <a:pt x="6403" y="7177"/>
                  <a:pt x="6507" y="6717"/>
                  <a:pt x="6549" y="6445"/>
                </a:cubicBezTo>
                <a:cubicBezTo>
                  <a:pt x="6612" y="6152"/>
                  <a:pt x="6612" y="5838"/>
                  <a:pt x="6549" y="5545"/>
                </a:cubicBezTo>
                <a:cubicBezTo>
                  <a:pt x="6507" y="5210"/>
                  <a:pt x="6382" y="4896"/>
                  <a:pt x="6110" y="4666"/>
                </a:cubicBezTo>
                <a:cubicBezTo>
                  <a:pt x="6089" y="4624"/>
                  <a:pt x="6068" y="4624"/>
                  <a:pt x="6026" y="4603"/>
                </a:cubicBezTo>
                <a:cubicBezTo>
                  <a:pt x="6528" y="4394"/>
                  <a:pt x="7009" y="4206"/>
                  <a:pt x="7491" y="3997"/>
                </a:cubicBezTo>
                <a:cubicBezTo>
                  <a:pt x="7742" y="3871"/>
                  <a:pt x="7993" y="3767"/>
                  <a:pt x="8265" y="3662"/>
                </a:cubicBezTo>
                <a:cubicBezTo>
                  <a:pt x="8370" y="3578"/>
                  <a:pt x="8453" y="3453"/>
                  <a:pt x="8495" y="3327"/>
                </a:cubicBezTo>
                <a:cubicBezTo>
                  <a:pt x="8600" y="3055"/>
                  <a:pt x="8600" y="2741"/>
                  <a:pt x="8579" y="2490"/>
                </a:cubicBezTo>
                <a:cubicBezTo>
                  <a:pt x="8537" y="2323"/>
                  <a:pt x="8495" y="2176"/>
                  <a:pt x="8411" y="2009"/>
                </a:cubicBezTo>
                <a:lnTo>
                  <a:pt x="8286" y="1883"/>
                </a:lnTo>
                <a:cubicBezTo>
                  <a:pt x="8223" y="1862"/>
                  <a:pt x="8181" y="1842"/>
                  <a:pt x="8118" y="1842"/>
                </a:cubicBezTo>
                <a:cubicBezTo>
                  <a:pt x="8077" y="1842"/>
                  <a:pt x="8014" y="1862"/>
                  <a:pt x="7972" y="1883"/>
                </a:cubicBezTo>
                <a:cubicBezTo>
                  <a:pt x="6842" y="2365"/>
                  <a:pt x="5691" y="2825"/>
                  <a:pt x="4561" y="3264"/>
                </a:cubicBezTo>
                <a:cubicBezTo>
                  <a:pt x="4331" y="3034"/>
                  <a:pt x="4080" y="2825"/>
                  <a:pt x="3829" y="2595"/>
                </a:cubicBezTo>
                <a:cubicBezTo>
                  <a:pt x="2929" y="1758"/>
                  <a:pt x="2030" y="921"/>
                  <a:pt x="1109" y="84"/>
                </a:cubicBezTo>
                <a:cubicBezTo>
                  <a:pt x="1046" y="21"/>
                  <a:pt x="963" y="0"/>
                  <a:pt x="8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38"/>
          <p:cNvSpPr txBox="1"/>
          <p:nvPr>
            <p:ph idx="4294967295" type="subTitle"/>
          </p:nvPr>
        </p:nvSpPr>
        <p:spPr>
          <a:xfrm flipH="1">
            <a:off x="2694350" y="3301825"/>
            <a:ext cx="2409000" cy="12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Building a basic frontend for </a:t>
            </a:r>
            <a:r>
              <a:rPr lang="en" sz="1400"/>
              <a:t>displaying</a:t>
            </a:r>
            <a:r>
              <a:rPr lang="en" sz="1400"/>
              <a:t> files and a backend for authentication and storage</a:t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41" name="Google Shape;741;p38"/>
          <p:cNvSpPr txBox="1"/>
          <p:nvPr>
            <p:ph idx="4294967295" type="subTitle"/>
          </p:nvPr>
        </p:nvSpPr>
        <p:spPr>
          <a:xfrm flipH="1">
            <a:off x="6258325" y="3439063"/>
            <a:ext cx="21189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Integrating individual components to build the final product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39"/>
          <p:cNvSpPr/>
          <p:nvPr/>
        </p:nvSpPr>
        <p:spPr>
          <a:xfrm>
            <a:off x="893188" y="3751300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9"/>
          <p:cNvSpPr/>
          <p:nvPr/>
        </p:nvSpPr>
        <p:spPr>
          <a:xfrm>
            <a:off x="893188" y="2640475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39"/>
          <p:cNvSpPr txBox="1"/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 Uploading</a:t>
            </a:r>
            <a:endParaRPr/>
          </a:p>
        </p:txBody>
      </p:sp>
      <p:sp>
        <p:nvSpPr>
          <p:cNvPr id="749" name="Google Shape;749;p39"/>
          <p:cNvSpPr txBox="1"/>
          <p:nvPr>
            <p:ph idx="4294967295" type="subTitle"/>
          </p:nvPr>
        </p:nvSpPr>
        <p:spPr>
          <a:xfrm flipH="1">
            <a:off x="1115525" y="2804063"/>
            <a:ext cx="21189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Complete list of documents uploaded</a:t>
            </a:r>
            <a:endParaRPr sz="1400"/>
          </a:p>
        </p:txBody>
      </p:sp>
      <p:sp>
        <p:nvSpPr>
          <p:cNvPr id="750" name="Google Shape;750;p39"/>
          <p:cNvSpPr txBox="1"/>
          <p:nvPr>
            <p:ph idx="4294967295" type="subTitle"/>
          </p:nvPr>
        </p:nvSpPr>
        <p:spPr>
          <a:xfrm flipH="1">
            <a:off x="1113875" y="2418188"/>
            <a:ext cx="1995000" cy="4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00">
                <a:latin typeface="Gaegu"/>
                <a:ea typeface="Gaegu"/>
                <a:cs typeface="Gaegu"/>
                <a:sym typeface="Gaegu"/>
              </a:rPr>
              <a:t>Retrieve</a:t>
            </a:r>
            <a:endParaRPr b="1" sz="2200"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751" name="Google Shape;751;p39"/>
          <p:cNvSpPr txBox="1"/>
          <p:nvPr>
            <p:ph idx="4294967295" type="subTitle"/>
          </p:nvPr>
        </p:nvSpPr>
        <p:spPr>
          <a:xfrm flipH="1">
            <a:off x="1115450" y="3920350"/>
            <a:ext cx="23952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Documents based on certain classes and receive feedback through emails</a:t>
            </a:r>
            <a:endParaRPr sz="1400"/>
          </a:p>
        </p:txBody>
      </p:sp>
      <p:sp>
        <p:nvSpPr>
          <p:cNvPr id="752" name="Google Shape;752;p39"/>
          <p:cNvSpPr txBox="1"/>
          <p:nvPr>
            <p:ph idx="4294967295" type="subTitle"/>
          </p:nvPr>
        </p:nvSpPr>
        <p:spPr>
          <a:xfrm flipH="1">
            <a:off x="1113875" y="3534463"/>
            <a:ext cx="1995000" cy="4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00">
                <a:latin typeface="Gaegu"/>
                <a:ea typeface="Gaegu"/>
                <a:cs typeface="Gaegu"/>
                <a:sym typeface="Gaegu"/>
              </a:rPr>
              <a:t>Categorize</a:t>
            </a:r>
            <a:endParaRPr b="1" sz="2200"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753" name="Google Shape;753;p39"/>
          <p:cNvSpPr/>
          <p:nvPr/>
        </p:nvSpPr>
        <p:spPr>
          <a:xfrm>
            <a:off x="5284775" y="2649775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39"/>
          <p:cNvSpPr/>
          <p:nvPr/>
        </p:nvSpPr>
        <p:spPr>
          <a:xfrm>
            <a:off x="5849925" y="3566325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39"/>
          <p:cNvSpPr/>
          <p:nvPr/>
        </p:nvSpPr>
        <p:spPr>
          <a:xfrm>
            <a:off x="5985325" y="1965800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39"/>
          <p:cNvSpPr/>
          <p:nvPr/>
        </p:nvSpPr>
        <p:spPr>
          <a:xfrm>
            <a:off x="4381250" y="3692075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39"/>
          <p:cNvSpPr/>
          <p:nvPr/>
        </p:nvSpPr>
        <p:spPr>
          <a:xfrm>
            <a:off x="7708650" y="3842325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39"/>
          <p:cNvSpPr/>
          <p:nvPr/>
        </p:nvSpPr>
        <p:spPr>
          <a:xfrm>
            <a:off x="7246000" y="2162875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39"/>
          <p:cNvSpPr/>
          <p:nvPr/>
        </p:nvSpPr>
        <p:spPr>
          <a:xfrm>
            <a:off x="893188" y="1532900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39"/>
          <p:cNvSpPr txBox="1"/>
          <p:nvPr>
            <p:ph idx="4294967295" type="subTitle"/>
          </p:nvPr>
        </p:nvSpPr>
        <p:spPr>
          <a:xfrm flipH="1">
            <a:off x="1115525" y="1696488"/>
            <a:ext cx="21189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Both images and pdf documents</a:t>
            </a:r>
            <a:endParaRPr sz="1400"/>
          </a:p>
        </p:txBody>
      </p:sp>
      <p:sp>
        <p:nvSpPr>
          <p:cNvPr id="761" name="Google Shape;761;p39"/>
          <p:cNvSpPr txBox="1"/>
          <p:nvPr>
            <p:ph idx="4294967295" type="subTitle"/>
          </p:nvPr>
        </p:nvSpPr>
        <p:spPr>
          <a:xfrm flipH="1">
            <a:off x="1113875" y="1310613"/>
            <a:ext cx="1995000" cy="4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00">
                <a:latin typeface="Gaegu"/>
                <a:ea typeface="Gaegu"/>
                <a:cs typeface="Gaegu"/>
                <a:sym typeface="Gaegu"/>
              </a:rPr>
              <a:t>Store</a:t>
            </a:r>
            <a:endParaRPr b="1" sz="2200"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762" name="Google Shape;762;p39"/>
          <p:cNvSpPr/>
          <p:nvPr/>
        </p:nvSpPr>
        <p:spPr>
          <a:xfrm>
            <a:off x="3652438" y="2012625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39"/>
          <p:cNvSpPr/>
          <p:nvPr/>
        </p:nvSpPr>
        <p:spPr>
          <a:xfrm>
            <a:off x="7110588" y="2586525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4" name="Google Shape;764;p39"/>
          <p:cNvPicPr preferRelativeResize="0"/>
          <p:nvPr/>
        </p:nvPicPr>
        <p:blipFill rotWithShape="1">
          <a:blip r:embed="rId3">
            <a:alphaModFix/>
          </a:blip>
          <a:srcRect b="11945" l="0" r="0" t="6567"/>
          <a:stretch/>
        </p:blipFill>
        <p:spPr>
          <a:xfrm>
            <a:off x="4381249" y="1381025"/>
            <a:ext cx="3462801" cy="2821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40"/>
          <p:cNvSpPr txBox="1"/>
          <p:nvPr>
            <p:ph type="ctrTitle"/>
          </p:nvPr>
        </p:nvSpPr>
        <p:spPr>
          <a:xfrm flipH="1">
            <a:off x="2451000" y="2086750"/>
            <a:ext cx="4130100" cy="6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Document Classifier</a:t>
            </a:r>
            <a:endParaRPr sz="3300"/>
          </a:p>
        </p:txBody>
      </p:sp>
      <p:sp>
        <p:nvSpPr>
          <p:cNvPr id="770" name="Google Shape;770;p40"/>
          <p:cNvSpPr txBox="1"/>
          <p:nvPr>
            <p:ph type="ctrTitle"/>
          </p:nvPr>
        </p:nvSpPr>
        <p:spPr>
          <a:xfrm>
            <a:off x="1793113" y="2883485"/>
            <a:ext cx="1906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</a:rPr>
              <a:t>Text Extraction</a:t>
            </a:r>
            <a:endParaRPr sz="2100">
              <a:solidFill>
                <a:schemeClr val="accent1"/>
              </a:solidFill>
            </a:endParaRPr>
          </a:p>
        </p:txBody>
      </p:sp>
      <p:sp>
        <p:nvSpPr>
          <p:cNvPr id="771" name="Google Shape;771;p40"/>
          <p:cNvSpPr txBox="1"/>
          <p:nvPr>
            <p:ph idx="4294967295" type="subTitle"/>
          </p:nvPr>
        </p:nvSpPr>
        <p:spPr>
          <a:xfrm>
            <a:off x="1780813" y="3289088"/>
            <a:ext cx="19311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obtain the text in an image or pdf using pytesseract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40"/>
          <p:cNvSpPr txBox="1"/>
          <p:nvPr>
            <p:ph idx="4294967295" type="ctrTitle"/>
          </p:nvPr>
        </p:nvSpPr>
        <p:spPr>
          <a:xfrm>
            <a:off x="3632175" y="539685"/>
            <a:ext cx="1906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Classifies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773" name="Google Shape;773;p40"/>
          <p:cNvSpPr txBox="1"/>
          <p:nvPr>
            <p:ph idx="4294967295" type="subTitle"/>
          </p:nvPr>
        </p:nvSpPr>
        <p:spPr>
          <a:xfrm>
            <a:off x="3409950" y="1030325"/>
            <a:ext cx="23241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Given document based on text present in the document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40"/>
          <p:cNvSpPr txBox="1"/>
          <p:nvPr>
            <p:ph idx="4294967295" type="ctrTitle"/>
          </p:nvPr>
        </p:nvSpPr>
        <p:spPr>
          <a:xfrm>
            <a:off x="4914600" y="2883475"/>
            <a:ext cx="198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Preprocessing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775" name="Google Shape;775;p40"/>
          <p:cNvSpPr txBox="1"/>
          <p:nvPr>
            <p:ph idx="4294967295" type="subTitle"/>
          </p:nvPr>
        </p:nvSpPr>
        <p:spPr>
          <a:xfrm>
            <a:off x="4631100" y="3343525"/>
            <a:ext cx="25563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Of the document and its text. PDF documents are converted to images.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1"/>
          <p:cNvSpPr txBox="1"/>
          <p:nvPr>
            <p:ph type="ctrTitle"/>
          </p:nvPr>
        </p:nvSpPr>
        <p:spPr>
          <a:xfrm flipH="1">
            <a:off x="211025" y="1001975"/>
            <a:ext cx="2820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Classifiers Used</a:t>
            </a:r>
            <a:endParaRPr/>
          </a:p>
        </p:txBody>
      </p:sp>
      <p:cxnSp>
        <p:nvCxnSpPr>
          <p:cNvPr id="781" name="Google Shape;781;p41"/>
          <p:cNvCxnSpPr>
            <a:stCxn id="780" idx="2"/>
          </p:cNvCxnSpPr>
          <p:nvPr/>
        </p:nvCxnSpPr>
        <p:spPr>
          <a:xfrm flipH="1">
            <a:off x="1030775" y="1579775"/>
            <a:ext cx="590700" cy="101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2" name="Google Shape;782;p41"/>
          <p:cNvSpPr txBox="1"/>
          <p:nvPr/>
        </p:nvSpPr>
        <p:spPr>
          <a:xfrm>
            <a:off x="71450" y="2663600"/>
            <a:ext cx="214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5"/>
                </a:solidFill>
                <a:latin typeface="Gaegu"/>
                <a:ea typeface="Gaegu"/>
                <a:cs typeface="Gaegu"/>
                <a:sym typeface="Gaegu"/>
              </a:rPr>
              <a:t>Naive Bayes</a:t>
            </a:r>
            <a:endParaRPr sz="500">
              <a:solidFill>
                <a:schemeClr val="accent5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83" name="Google Shape;783;p41"/>
          <p:cNvSpPr txBox="1"/>
          <p:nvPr/>
        </p:nvSpPr>
        <p:spPr>
          <a:xfrm>
            <a:off x="2285325" y="2236025"/>
            <a:ext cx="214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Gaegu"/>
                <a:ea typeface="Gaegu"/>
                <a:cs typeface="Gaegu"/>
                <a:sym typeface="Gaegu"/>
              </a:rPr>
              <a:t>Linear SVM</a:t>
            </a:r>
            <a:endParaRPr sz="50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784" name="Google Shape;784;p41"/>
          <p:cNvCxnSpPr>
            <a:stCxn id="780" idx="2"/>
            <a:endCxn id="783" idx="0"/>
          </p:cNvCxnSpPr>
          <p:nvPr/>
        </p:nvCxnSpPr>
        <p:spPr>
          <a:xfrm>
            <a:off x="1621475" y="1579775"/>
            <a:ext cx="1735500" cy="65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5" name="Google Shape;785;p41"/>
          <p:cNvSpPr txBox="1"/>
          <p:nvPr>
            <p:ph type="ctrTitle"/>
          </p:nvPr>
        </p:nvSpPr>
        <p:spPr>
          <a:xfrm flipH="1">
            <a:off x="4966000" y="2282850"/>
            <a:ext cx="379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Supported File Types</a:t>
            </a:r>
            <a:endParaRPr/>
          </a:p>
        </p:txBody>
      </p:sp>
      <p:sp>
        <p:nvSpPr>
          <p:cNvPr id="786" name="Google Shape;786;p41"/>
          <p:cNvSpPr/>
          <p:nvPr/>
        </p:nvSpPr>
        <p:spPr>
          <a:xfrm>
            <a:off x="5200688" y="3082925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41"/>
          <p:cNvSpPr txBox="1"/>
          <p:nvPr>
            <p:ph idx="1" type="subTitle"/>
          </p:nvPr>
        </p:nvSpPr>
        <p:spPr>
          <a:xfrm flipH="1">
            <a:off x="5421375" y="2860638"/>
            <a:ext cx="1995000" cy="4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Gaegu"/>
                <a:ea typeface="Gaegu"/>
                <a:cs typeface="Gaegu"/>
                <a:sym typeface="Gaegu"/>
              </a:rPr>
              <a:t>PDF</a:t>
            </a:r>
            <a:endParaRPr b="1" sz="2200"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788" name="Google Shape;788;p41"/>
          <p:cNvSpPr/>
          <p:nvPr/>
        </p:nvSpPr>
        <p:spPr>
          <a:xfrm>
            <a:off x="5200688" y="4306850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41"/>
          <p:cNvSpPr txBox="1"/>
          <p:nvPr>
            <p:ph idx="1" type="subTitle"/>
          </p:nvPr>
        </p:nvSpPr>
        <p:spPr>
          <a:xfrm flipH="1">
            <a:off x="5421375" y="4104163"/>
            <a:ext cx="1995000" cy="4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Gaegu"/>
                <a:ea typeface="Gaegu"/>
                <a:cs typeface="Gaegu"/>
                <a:sym typeface="Gaegu"/>
              </a:rPr>
              <a:t>JPEG</a:t>
            </a:r>
            <a:endParaRPr b="1" sz="2200"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790" name="Google Shape;790;p41"/>
          <p:cNvSpPr/>
          <p:nvPr/>
        </p:nvSpPr>
        <p:spPr>
          <a:xfrm>
            <a:off x="5200688" y="4740625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41"/>
          <p:cNvSpPr txBox="1"/>
          <p:nvPr>
            <p:ph idx="1" type="subTitle"/>
          </p:nvPr>
        </p:nvSpPr>
        <p:spPr>
          <a:xfrm flipH="1">
            <a:off x="5421375" y="4508113"/>
            <a:ext cx="1995000" cy="4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Gaegu"/>
                <a:ea typeface="Gaegu"/>
                <a:cs typeface="Gaegu"/>
                <a:sym typeface="Gaegu"/>
              </a:rPr>
              <a:t>WEBP</a:t>
            </a:r>
            <a:endParaRPr b="1" sz="2200"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792" name="Google Shape;792;p41"/>
          <p:cNvSpPr/>
          <p:nvPr/>
        </p:nvSpPr>
        <p:spPr>
          <a:xfrm>
            <a:off x="5200688" y="3508675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41"/>
          <p:cNvSpPr txBox="1"/>
          <p:nvPr>
            <p:ph idx="1" type="subTitle"/>
          </p:nvPr>
        </p:nvSpPr>
        <p:spPr>
          <a:xfrm flipH="1">
            <a:off x="5421375" y="3305988"/>
            <a:ext cx="1995000" cy="4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Gaegu"/>
                <a:ea typeface="Gaegu"/>
                <a:cs typeface="Gaegu"/>
                <a:sym typeface="Gaegu"/>
              </a:rPr>
              <a:t>PNG</a:t>
            </a:r>
            <a:endParaRPr b="1" sz="2200"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794" name="Google Shape;794;p41"/>
          <p:cNvSpPr/>
          <p:nvPr/>
        </p:nvSpPr>
        <p:spPr>
          <a:xfrm>
            <a:off x="5200688" y="3881200"/>
            <a:ext cx="135400" cy="150250"/>
          </a:xfrm>
          <a:custGeom>
            <a:rect b="b" l="l" r="r" t="t"/>
            <a:pathLst>
              <a:path extrusionOk="0" h="6010" w="3830">
                <a:moveTo>
                  <a:pt x="2093" y="1925"/>
                </a:moveTo>
                <a:cubicBezTo>
                  <a:pt x="2176" y="1946"/>
                  <a:pt x="2281" y="2009"/>
                  <a:pt x="2365" y="2030"/>
                </a:cubicBezTo>
                <a:cubicBezTo>
                  <a:pt x="2469" y="2072"/>
                  <a:pt x="2574" y="2156"/>
                  <a:pt x="2637" y="2239"/>
                </a:cubicBezTo>
                <a:cubicBezTo>
                  <a:pt x="2720" y="2344"/>
                  <a:pt x="2804" y="2448"/>
                  <a:pt x="2846" y="2553"/>
                </a:cubicBezTo>
                <a:cubicBezTo>
                  <a:pt x="2888" y="2595"/>
                  <a:pt x="2909" y="2679"/>
                  <a:pt x="2930" y="2762"/>
                </a:cubicBezTo>
                <a:lnTo>
                  <a:pt x="2930" y="2804"/>
                </a:lnTo>
                <a:lnTo>
                  <a:pt x="2930" y="2888"/>
                </a:lnTo>
                <a:cubicBezTo>
                  <a:pt x="2930" y="2951"/>
                  <a:pt x="2909" y="2992"/>
                  <a:pt x="2909" y="3013"/>
                </a:cubicBezTo>
                <a:cubicBezTo>
                  <a:pt x="2888" y="3160"/>
                  <a:pt x="2825" y="3264"/>
                  <a:pt x="2783" y="3369"/>
                </a:cubicBezTo>
                <a:cubicBezTo>
                  <a:pt x="2637" y="3557"/>
                  <a:pt x="2511" y="3788"/>
                  <a:pt x="2323" y="3955"/>
                </a:cubicBezTo>
                <a:cubicBezTo>
                  <a:pt x="2093" y="4185"/>
                  <a:pt x="1800" y="4415"/>
                  <a:pt x="1486" y="4541"/>
                </a:cubicBezTo>
                <a:cubicBezTo>
                  <a:pt x="1363" y="4571"/>
                  <a:pt x="1229" y="4591"/>
                  <a:pt x="1093" y="4591"/>
                </a:cubicBezTo>
                <a:cubicBezTo>
                  <a:pt x="1043" y="4591"/>
                  <a:pt x="992" y="4588"/>
                  <a:pt x="942" y="4583"/>
                </a:cubicBezTo>
                <a:cubicBezTo>
                  <a:pt x="858" y="4562"/>
                  <a:pt x="816" y="4520"/>
                  <a:pt x="753" y="4457"/>
                </a:cubicBezTo>
                <a:cubicBezTo>
                  <a:pt x="733" y="4436"/>
                  <a:pt x="733" y="4415"/>
                  <a:pt x="712" y="4373"/>
                </a:cubicBezTo>
                <a:cubicBezTo>
                  <a:pt x="712" y="4353"/>
                  <a:pt x="691" y="4332"/>
                  <a:pt x="691" y="4311"/>
                </a:cubicBezTo>
                <a:cubicBezTo>
                  <a:pt x="691" y="4248"/>
                  <a:pt x="649" y="4206"/>
                  <a:pt x="649" y="4143"/>
                </a:cubicBezTo>
                <a:lnTo>
                  <a:pt x="649" y="3997"/>
                </a:lnTo>
                <a:cubicBezTo>
                  <a:pt x="649" y="3913"/>
                  <a:pt x="691" y="3850"/>
                  <a:pt x="691" y="3788"/>
                </a:cubicBezTo>
                <a:cubicBezTo>
                  <a:pt x="733" y="3599"/>
                  <a:pt x="816" y="3411"/>
                  <a:pt x="900" y="3264"/>
                </a:cubicBezTo>
                <a:cubicBezTo>
                  <a:pt x="1109" y="2930"/>
                  <a:pt x="1318" y="2637"/>
                  <a:pt x="1569" y="2344"/>
                </a:cubicBezTo>
                <a:cubicBezTo>
                  <a:pt x="1695" y="2218"/>
                  <a:pt x="1841" y="2114"/>
                  <a:pt x="1988" y="2009"/>
                </a:cubicBezTo>
                <a:cubicBezTo>
                  <a:pt x="2009" y="1967"/>
                  <a:pt x="2072" y="1946"/>
                  <a:pt x="2093" y="1925"/>
                </a:cubicBezTo>
                <a:close/>
                <a:moveTo>
                  <a:pt x="1067" y="0"/>
                </a:moveTo>
                <a:cubicBezTo>
                  <a:pt x="963" y="0"/>
                  <a:pt x="900" y="63"/>
                  <a:pt x="837" y="168"/>
                </a:cubicBezTo>
                <a:cubicBezTo>
                  <a:pt x="712" y="356"/>
                  <a:pt x="691" y="607"/>
                  <a:pt x="691" y="816"/>
                </a:cubicBezTo>
                <a:cubicBezTo>
                  <a:pt x="691" y="984"/>
                  <a:pt x="712" y="1130"/>
                  <a:pt x="753" y="1298"/>
                </a:cubicBezTo>
                <a:cubicBezTo>
                  <a:pt x="816" y="1402"/>
                  <a:pt x="858" y="1528"/>
                  <a:pt x="963" y="1570"/>
                </a:cubicBezTo>
                <a:lnTo>
                  <a:pt x="942" y="1612"/>
                </a:lnTo>
                <a:cubicBezTo>
                  <a:pt x="691" y="1946"/>
                  <a:pt x="523" y="2239"/>
                  <a:pt x="398" y="2553"/>
                </a:cubicBezTo>
                <a:cubicBezTo>
                  <a:pt x="209" y="2909"/>
                  <a:pt x="105" y="3285"/>
                  <a:pt x="63" y="3662"/>
                </a:cubicBezTo>
                <a:cubicBezTo>
                  <a:pt x="0" y="4060"/>
                  <a:pt x="21" y="4478"/>
                  <a:pt x="105" y="4855"/>
                </a:cubicBezTo>
                <a:cubicBezTo>
                  <a:pt x="168" y="5064"/>
                  <a:pt x="209" y="5294"/>
                  <a:pt x="335" y="5482"/>
                </a:cubicBezTo>
                <a:cubicBezTo>
                  <a:pt x="440" y="5629"/>
                  <a:pt x="544" y="5754"/>
                  <a:pt x="712" y="5859"/>
                </a:cubicBezTo>
                <a:cubicBezTo>
                  <a:pt x="816" y="5943"/>
                  <a:pt x="963" y="6005"/>
                  <a:pt x="1130" y="6005"/>
                </a:cubicBezTo>
                <a:cubicBezTo>
                  <a:pt x="1151" y="6008"/>
                  <a:pt x="1172" y="6010"/>
                  <a:pt x="1194" y="6010"/>
                </a:cubicBezTo>
                <a:cubicBezTo>
                  <a:pt x="1328" y="6010"/>
                  <a:pt x="1485" y="5961"/>
                  <a:pt x="1611" y="5943"/>
                </a:cubicBezTo>
                <a:cubicBezTo>
                  <a:pt x="1988" y="5859"/>
                  <a:pt x="2281" y="5650"/>
                  <a:pt x="2574" y="5420"/>
                </a:cubicBezTo>
                <a:cubicBezTo>
                  <a:pt x="2825" y="5210"/>
                  <a:pt x="3034" y="4959"/>
                  <a:pt x="3222" y="4687"/>
                </a:cubicBezTo>
                <a:cubicBezTo>
                  <a:pt x="3327" y="4541"/>
                  <a:pt x="3390" y="4373"/>
                  <a:pt x="3474" y="4227"/>
                </a:cubicBezTo>
                <a:cubicBezTo>
                  <a:pt x="3578" y="4018"/>
                  <a:pt x="3641" y="3808"/>
                  <a:pt x="3683" y="3599"/>
                </a:cubicBezTo>
                <a:cubicBezTo>
                  <a:pt x="3787" y="3181"/>
                  <a:pt x="3829" y="2762"/>
                  <a:pt x="3766" y="2323"/>
                </a:cubicBezTo>
                <a:cubicBezTo>
                  <a:pt x="3725" y="1884"/>
                  <a:pt x="3557" y="1507"/>
                  <a:pt x="3348" y="1109"/>
                </a:cubicBezTo>
                <a:cubicBezTo>
                  <a:pt x="3181" y="816"/>
                  <a:pt x="2950" y="565"/>
                  <a:pt x="2658" y="398"/>
                </a:cubicBezTo>
                <a:cubicBezTo>
                  <a:pt x="2427" y="272"/>
                  <a:pt x="2176" y="210"/>
                  <a:pt x="1904" y="147"/>
                </a:cubicBezTo>
                <a:cubicBezTo>
                  <a:pt x="1653" y="63"/>
                  <a:pt x="1360" y="42"/>
                  <a:pt x="1067" y="0"/>
                </a:cubicBezTo>
                <a:close/>
              </a:path>
            </a:pathLst>
          </a:cu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41"/>
          <p:cNvSpPr txBox="1"/>
          <p:nvPr>
            <p:ph idx="1" type="subTitle"/>
          </p:nvPr>
        </p:nvSpPr>
        <p:spPr>
          <a:xfrm flipH="1">
            <a:off x="5421375" y="3658913"/>
            <a:ext cx="1995000" cy="4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Gaegu"/>
                <a:ea typeface="Gaegu"/>
                <a:cs typeface="Gaegu"/>
                <a:sym typeface="Gaegu"/>
              </a:rPr>
              <a:t>JPG</a:t>
            </a:r>
            <a:endParaRPr b="1" sz="2200">
              <a:latin typeface="Gaegu"/>
              <a:ea typeface="Gaegu"/>
              <a:cs typeface="Gaegu"/>
              <a:sym typeface="Gaegu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eet Our Professors by Slidesgo">
  <a:themeElements>
    <a:clrScheme name="Simple Light">
      <a:dk1>
        <a:srgbClr val="313131"/>
      </a:dk1>
      <a:lt1>
        <a:srgbClr val="666666"/>
      </a:lt1>
      <a:dk2>
        <a:srgbClr val="FFFFFF"/>
      </a:dk2>
      <a:lt2>
        <a:srgbClr val="1F1F1F"/>
      </a:lt2>
      <a:accent1>
        <a:srgbClr val="FF8361"/>
      </a:accent1>
      <a:accent2>
        <a:srgbClr val="FCC6C7"/>
      </a:accent2>
      <a:accent3>
        <a:srgbClr val="FBAF42"/>
      </a:accent3>
      <a:accent4>
        <a:srgbClr val="A4E7FA"/>
      </a:accent4>
      <a:accent5>
        <a:srgbClr val="25A0A6"/>
      </a:accent5>
      <a:accent6>
        <a:srgbClr val="BBDCD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